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321" r:id="rId2"/>
    <p:sldId id="374" r:id="rId3"/>
    <p:sldId id="373" r:id="rId4"/>
    <p:sldId id="350" r:id="rId5"/>
    <p:sldId id="375" r:id="rId6"/>
    <p:sldId id="386" r:id="rId7"/>
    <p:sldId id="384" r:id="rId8"/>
    <p:sldId id="385" r:id="rId9"/>
    <p:sldId id="387" r:id="rId10"/>
    <p:sldId id="388" r:id="rId11"/>
    <p:sldId id="389" r:id="rId12"/>
    <p:sldId id="390" r:id="rId13"/>
    <p:sldId id="391" r:id="rId14"/>
    <p:sldId id="379" r:id="rId15"/>
    <p:sldId id="367" r:id="rId16"/>
    <p:sldId id="381" r:id="rId17"/>
    <p:sldId id="392" r:id="rId18"/>
    <p:sldId id="3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 COMPUTER" initials="SC" lastIdx="3" clrIdx="0">
    <p:extLst>
      <p:ext uri="{19B8F6BF-5375-455C-9EA6-DF929625EA0E}">
        <p15:presenceInfo xmlns:p15="http://schemas.microsoft.com/office/powerpoint/2012/main" userId="SR COMPUT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18" autoAdjust="0"/>
    <p:restoredTop sz="94660"/>
  </p:normalViewPr>
  <p:slideViewPr>
    <p:cSldViewPr snapToGrid="0">
      <p:cViewPr varScale="1">
        <p:scale>
          <a:sx n="111" d="100"/>
          <a:sy n="111" d="100"/>
        </p:scale>
        <p:origin x="240" y="568"/>
      </p:cViewPr>
      <p:guideLst/>
    </p:cSldViewPr>
  </p:slideViewPr>
  <p:notesTextViewPr>
    <p:cViewPr>
      <p:scale>
        <a:sx n="1" d="1"/>
        <a:sy n="1" d="1"/>
      </p:scale>
      <p:origin x="0" y="0"/>
    </p:cViewPr>
  </p:notesTextViewPr>
  <p:notesViewPr>
    <p:cSldViewPr snapToGrid="0">
      <p:cViewPr varScale="1">
        <p:scale>
          <a:sx n="91" d="100"/>
          <a:sy n="91" d="100"/>
        </p:scale>
        <p:origin x="375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F961A05-2721-40C2-B8C2-7BCE475E6A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ABB2FB-6345-45FF-A90E-A01D6AFF79C4}" type="datetimeFigureOut">
              <a:rPr lang="en-US" smtClean="0"/>
              <a:t>12/15/20</a:t>
            </a:fld>
            <a:endParaRPr lang="en-US"/>
          </a:p>
        </p:txBody>
      </p:sp>
      <p:sp>
        <p:nvSpPr>
          <p:cNvPr id="4" name="Footer Placeholder 3">
            <a:extLst>
              <a:ext uri="{FF2B5EF4-FFF2-40B4-BE49-F238E27FC236}">
                <a16:creationId xmlns:a16="http://schemas.microsoft.com/office/drawing/2014/main" id="{994F89ED-19FF-448D-9637-AB3A68F3EE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9C22E37-F0B4-44B7-8973-6E792D97CB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D99FB7-5EAD-4BB8-B680-95975632F741}" type="slidenum">
              <a:rPr lang="en-US" smtClean="0"/>
              <a:t>‹#›</a:t>
            </a:fld>
            <a:endParaRPr lang="en-US"/>
          </a:p>
        </p:txBody>
      </p:sp>
    </p:spTree>
    <p:extLst>
      <p:ext uri="{BB962C8B-B14F-4D97-AF65-F5344CB8AC3E}">
        <p14:creationId xmlns:p14="http://schemas.microsoft.com/office/powerpoint/2010/main" val="4002772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C6978D-169D-4110-A16B-2595AC07B6B0}" type="datetimeFigureOut">
              <a:rPr lang="en-US" smtClean="0"/>
              <a:t>12/15/20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850F2-B22E-4775-A903-A41CD4C74260}" type="slidenum">
              <a:rPr lang="en-US" smtClean="0"/>
              <a:t>‹#›</a:t>
            </a:fld>
            <a:endParaRPr lang="en-US"/>
          </a:p>
        </p:txBody>
      </p:sp>
    </p:spTree>
    <p:extLst>
      <p:ext uri="{BB962C8B-B14F-4D97-AF65-F5344CB8AC3E}">
        <p14:creationId xmlns:p14="http://schemas.microsoft.com/office/powerpoint/2010/main" val="1899234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808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A27CDC3-2862-404F-AAD7-022CDE4FD93F}"/>
              </a:ext>
            </a:extLst>
          </p:cNvPr>
          <p:cNvSpPr>
            <a:spLocks noGrp="1"/>
          </p:cNvSpPr>
          <p:nvPr>
            <p:ph type="pic" sz="quarter" idx="10" hasCustomPrompt="1"/>
          </p:nvPr>
        </p:nvSpPr>
        <p:spPr>
          <a:xfrm>
            <a:off x="6239234" y="2570428"/>
            <a:ext cx="5110936" cy="3105715"/>
          </a:xfrm>
          <a:custGeom>
            <a:avLst/>
            <a:gdLst>
              <a:gd name="connsiteX0" fmla="*/ 0 w 5110936"/>
              <a:gd name="connsiteY0" fmla="*/ 0 h 3105715"/>
              <a:gd name="connsiteX1" fmla="*/ 5110936 w 5110936"/>
              <a:gd name="connsiteY1" fmla="*/ 0 h 3105715"/>
              <a:gd name="connsiteX2" fmla="*/ 5110936 w 5110936"/>
              <a:gd name="connsiteY2" fmla="*/ 3105715 h 3105715"/>
              <a:gd name="connsiteX3" fmla="*/ 0 w 5110936"/>
              <a:gd name="connsiteY3" fmla="*/ 3105715 h 3105715"/>
            </a:gdLst>
            <a:ahLst/>
            <a:cxnLst>
              <a:cxn ang="0">
                <a:pos x="connsiteX0" y="connsiteY0"/>
              </a:cxn>
              <a:cxn ang="0">
                <a:pos x="connsiteX1" y="connsiteY1"/>
              </a:cxn>
              <a:cxn ang="0">
                <a:pos x="connsiteX2" y="connsiteY2"/>
              </a:cxn>
              <a:cxn ang="0">
                <a:pos x="connsiteX3" y="connsiteY3"/>
              </a:cxn>
            </a:cxnLst>
            <a:rect l="l" t="t" r="r" b="b"/>
            <a:pathLst>
              <a:path w="5110936" h="3105715">
                <a:moveTo>
                  <a:pt x="0" y="0"/>
                </a:moveTo>
                <a:lnTo>
                  <a:pt x="5110936" y="0"/>
                </a:lnTo>
                <a:lnTo>
                  <a:pt x="5110936" y="3105715"/>
                </a:lnTo>
                <a:lnTo>
                  <a:pt x="0" y="3105715"/>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3630323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0192EF9-E6FA-4390-B361-AD18B572BAD4}"/>
              </a:ext>
            </a:extLst>
          </p:cNvPr>
          <p:cNvSpPr>
            <a:spLocks noGrp="1"/>
          </p:cNvSpPr>
          <p:nvPr>
            <p:ph type="pic" sz="quarter" idx="10" hasCustomPrompt="1"/>
          </p:nvPr>
        </p:nvSpPr>
        <p:spPr>
          <a:xfrm>
            <a:off x="841830" y="4470395"/>
            <a:ext cx="10508341" cy="2387606"/>
          </a:xfrm>
          <a:custGeom>
            <a:avLst/>
            <a:gdLst>
              <a:gd name="connsiteX0" fmla="*/ 0 w 10508341"/>
              <a:gd name="connsiteY0" fmla="*/ 0 h 2387606"/>
              <a:gd name="connsiteX1" fmla="*/ 10508341 w 10508341"/>
              <a:gd name="connsiteY1" fmla="*/ 0 h 2387606"/>
              <a:gd name="connsiteX2" fmla="*/ 10508341 w 10508341"/>
              <a:gd name="connsiteY2" fmla="*/ 2387606 h 2387606"/>
              <a:gd name="connsiteX3" fmla="*/ 0 w 10508341"/>
              <a:gd name="connsiteY3" fmla="*/ 2387606 h 2387606"/>
            </a:gdLst>
            <a:ahLst/>
            <a:cxnLst>
              <a:cxn ang="0">
                <a:pos x="connsiteX0" y="connsiteY0"/>
              </a:cxn>
              <a:cxn ang="0">
                <a:pos x="connsiteX1" y="connsiteY1"/>
              </a:cxn>
              <a:cxn ang="0">
                <a:pos x="connsiteX2" y="connsiteY2"/>
              </a:cxn>
              <a:cxn ang="0">
                <a:pos x="connsiteX3" y="connsiteY3"/>
              </a:cxn>
            </a:cxnLst>
            <a:rect l="l" t="t" r="r" b="b"/>
            <a:pathLst>
              <a:path w="10508341" h="2387606">
                <a:moveTo>
                  <a:pt x="0" y="0"/>
                </a:moveTo>
                <a:lnTo>
                  <a:pt x="10508341" y="0"/>
                </a:lnTo>
                <a:lnTo>
                  <a:pt x="10508341" y="2387606"/>
                </a:lnTo>
                <a:lnTo>
                  <a:pt x="0" y="2387606"/>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26254121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607496B6-63E8-4725-9F63-764CCF5F223C}"/>
              </a:ext>
            </a:extLst>
          </p:cNvPr>
          <p:cNvSpPr>
            <a:spLocks noGrp="1"/>
          </p:cNvSpPr>
          <p:nvPr>
            <p:ph type="pic" sz="quarter" idx="10" hasCustomPrompt="1"/>
          </p:nvPr>
        </p:nvSpPr>
        <p:spPr>
          <a:xfrm>
            <a:off x="0" y="0"/>
            <a:ext cx="12192000" cy="6858000"/>
          </a:xfrm>
          <a:custGeom>
            <a:avLst/>
            <a:gdLst>
              <a:gd name="connsiteX0" fmla="*/ 0 w 3744687"/>
              <a:gd name="connsiteY0" fmla="*/ 0 h 4826000"/>
              <a:gd name="connsiteX1" fmla="*/ 3744687 w 3744687"/>
              <a:gd name="connsiteY1" fmla="*/ 0 h 4826000"/>
              <a:gd name="connsiteX2" fmla="*/ 3744687 w 3744687"/>
              <a:gd name="connsiteY2" fmla="*/ 4826000 h 4826000"/>
              <a:gd name="connsiteX3" fmla="*/ 0 w 3744687"/>
              <a:gd name="connsiteY3" fmla="*/ 4826000 h 4826000"/>
            </a:gdLst>
            <a:ahLst/>
            <a:cxnLst>
              <a:cxn ang="0">
                <a:pos x="connsiteX0" y="connsiteY0"/>
              </a:cxn>
              <a:cxn ang="0">
                <a:pos x="connsiteX1" y="connsiteY1"/>
              </a:cxn>
              <a:cxn ang="0">
                <a:pos x="connsiteX2" y="connsiteY2"/>
              </a:cxn>
              <a:cxn ang="0">
                <a:pos x="connsiteX3" y="connsiteY3"/>
              </a:cxn>
            </a:cxnLst>
            <a:rect l="l" t="t" r="r" b="b"/>
            <a:pathLst>
              <a:path w="3744687" h="4826000">
                <a:moveTo>
                  <a:pt x="0" y="0"/>
                </a:moveTo>
                <a:lnTo>
                  <a:pt x="3744687" y="0"/>
                </a:lnTo>
                <a:lnTo>
                  <a:pt x="3744687" y="4826000"/>
                </a:lnTo>
                <a:lnTo>
                  <a:pt x="0" y="4826000"/>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43106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6F4191-B732-47AD-A119-AD47BEB29FDE}"/>
              </a:ext>
            </a:extLst>
          </p:cNvPr>
          <p:cNvSpPr>
            <a:spLocks noGrp="1"/>
          </p:cNvSpPr>
          <p:nvPr>
            <p:ph type="pic" sz="quarter" idx="10" hasCustomPrompt="1"/>
          </p:nvPr>
        </p:nvSpPr>
        <p:spPr>
          <a:xfrm>
            <a:off x="841829" y="2815771"/>
            <a:ext cx="4709884" cy="3563260"/>
          </a:xfrm>
          <a:custGeom>
            <a:avLst/>
            <a:gdLst>
              <a:gd name="connsiteX0" fmla="*/ 0 w 5072741"/>
              <a:gd name="connsiteY0" fmla="*/ 0 h 3563260"/>
              <a:gd name="connsiteX1" fmla="*/ 5072741 w 5072741"/>
              <a:gd name="connsiteY1" fmla="*/ 0 h 3563260"/>
              <a:gd name="connsiteX2" fmla="*/ 5072741 w 5072741"/>
              <a:gd name="connsiteY2" fmla="*/ 3563260 h 3563260"/>
              <a:gd name="connsiteX3" fmla="*/ 0 w 5072741"/>
              <a:gd name="connsiteY3" fmla="*/ 3563260 h 3563260"/>
            </a:gdLst>
            <a:ahLst/>
            <a:cxnLst>
              <a:cxn ang="0">
                <a:pos x="connsiteX0" y="connsiteY0"/>
              </a:cxn>
              <a:cxn ang="0">
                <a:pos x="connsiteX1" y="connsiteY1"/>
              </a:cxn>
              <a:cxn ang="0">
                <a:pos x="connsiteX2" y="connsiteY2"/>
              </a:cxn>
              <a:cxn ang="0">
                <a:pos x="connsiteX3" y="connsiteY3"/>
              </a:cxn>
            </a:cxnLst>
            <a:rect l="l" t="t" r="r" b="b"/>
            <a:pathLst>
              <a:path w="5072741" h="3563260">
                <a:moveTo>
                  <a:pt x="0" y="0"/>
                </a:moveTo>
                <a:lnTo>
                  <a:pt x="5072741" y="0"/>
                </a:lnTo>
                <a:lnTo>
                  <a:pt x="5072741" y="3563260"/>
                </a:lnTo>
                <a:lnTo>
                  <a:pt x="0" y="3563260"/>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4040843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8F0A702-3160-435C-BF3F-396999A97D24}"/>
              </a:ext>
            </a:extLst>
          </p:cNvPr>
          <p:cNvSpPr>
            <a:spLocks noGrp="1"/>
          </p:cNvSpPr>
          <p:nvPr>
            <p:ph type="pic" sz="quarter" idx="10" hasCustomPrompt="1"/>
          </p:nvPr>
        </p:nvSpPr>
        <p:spPr>
          <a:xfrm>
            <a:off x="841829" y="2324098"/>
            <a:ext cx="10508342" cy="2805092"/>
          </a:xfrm>
          <a:custGeom>
            <a:avLst/>
            <a:gdLst>
              <a:gd name="connsiteX0" fmla="*/ 0 w 12192000"/>
              <a:gd name="connsiteY0" fmla="*/ 0 h 2805092"/>
              <a:gd name="connsiteX1" fmla="*/ 12192000 w 12192000"/>
              <a:gd name="connsiteY1" fmla="*/ 0 h 2805092"/>
              <a:gd name="connsiteX2" fmla="*/ 12192000 w 12192000"/>
              <a:gd name="connsiteY2" fmla="*/ 2805092 h 2805092"/>
              <a:gd name="connsiteX3" fmla="*/ 0 w 12192000"/>
              <a:gd name="connsiteY3" fmla="*/ 2805092 h 2805092"/>
            </a:gdLst>
            <a:ahLst/>
            <a:cxnLst>
              <a:cxn ang="0">
                <a:pos x="connsiteX0" y="connsiteY0"/>
              </a:cxn>
              <a:cxn ang="0">
                <a:pos x="connsiteX1" y="connsiteY1"/>
              </a:cxn>
              <a:cxn ang="0">
                <a:pos x="connsiteX2" y="connsiteY2"/>
              </a:cxn>
              <a:cxn ang="0">
                <a:pos x="connsiteX3" y="connsiteY3"/>
              </a:cxn>
            </a:cxnLst>
            <a:rect l="l" t="t" r="r" b="b"/>
            <a:pathLst>
              <a:path w="12192000" h="2805092">
                <a:moveTo>
                  <a:pt x="0" y="0"/>
                </a:moveTo>
                <a:lnTo>
                  <a:pt x="12192000" y="0"/>
                </a:lnTo>
                <a:lnTo>
                  <a:pt x="12192000" y="2805092"/>
                </a:lnTo>
                <a:lnTo>
                  <a:pt x="0" y="2805092"/>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1541119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B525B21-D4AD-4F8D-9A7E-ABCA25F8F3D9}"/>
              </a:ext>
            </a:extLst>
          </p:cNvPr>
          <p:cNvSpPr>
            <a:spLocks noGrp="1"/>
          </p:cNvSpPr>
          <p:nvPr>
            <p:ph type="pic" sz="quarter" idx="10" hasCustomPrompt="1"/>
          </p:nvPr>
        </p:nvSpPr>
        <p:spPr>
          <a:xfrm>
            <a:off x="5849267" y="478972"/>
            <a:ext cx="2640227" cy="3116935"/>
          </a:xfrm>
          <a:custGeom>
            <a:avLst/>
            <a:gdLst>
              <a:gd name="connsiteX0" fmla="*/ 0 w 2640227"/>
              <a:gd name="connsiteY0" fmla="*/ 0 h 3116935"/>
              <a:gd name="connsiteX1" fmla="*/ 2640227 w 2640227"/>
              <a:gd name="connsiteY1" fmla="*/ 0 h 3116935"/>
              <a:gd name="connsiteX2" fmla="*/ 2640227 w 2640227"/>
              <a:gd name="connsiteY2" fmla="*/ 3116935 h 3116935"/>
              <a:gd name="connsiteX3" fmla="*/ 0 w 2640227"/>
              <a:gd name="connsiteY3" fmla="*/ 3116935 h 3116935"/>
            </a:gdLst>
            <a:ahLst/>
            <a:cxnLst>
              <a:cxn ang="0">
                <a:pos x="connsiteX0" y="connsiteY0"/>
              </a:cxn>
              <a:cxn ang="0">
                <a:pos x="connsiteX1" y="connsiteY1"/>
              </a:cxn>
              <a:cxn ang="0">
                <a:pos x="connsiteX2" y="connsiteY2"/>
              </a:cxn>
              <a:cxn ang="0">
                <a:pos x="connsiteX3" y="connsiteY3"/>
              </a:cxn>
            </a:cxnLst>
            <a:rect l="l" t="t" r="r" b="b"/>
            <a:pathLst>
              <a:path w="2640227" h="3116935">
                <a:moveTo>
                  <a:pt x="0" y="0"/>
                </a:moveTo>
                <a:lnTo>
                  <a:pt x="2640227" y="0"/>
                </a:lnTo>
                <a:lnTo>
                  <a:pt x="2640227" y="3116935"/>
                </a:lnTo>
                <a:lnTo>
                  <a:pt x="0" y="3116935"/>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8" name="Picture Placeholder 7">
            <a:extLst>
              <a:ext uri="{FF2B5EF4-FFF2-40B4-BE49-F238E27FC236}">
                <a16:creationId xmlns:a16="http://schemas.microsoft.com/office/drawing/2014/main" id="{0AA665D1-D0CD-46D1-A101-21EA3DA11628}"/>
              </a:ext>
            </a:extLst>
          </p:cNvPr>
          <p:cNvSpPr>
            <a:spLocks noGrp="1"/>
          </p:cNvSpPr>
          <p:nvPr>
            <p:ph type="pic" sz="quarter" idx="11" hasCustomPrompt="1"/>
          </p:nvPr>
        </p:nvSpPr>
        <p:spPr>
          <a:xfrm>
            <a:off x="5849267" y="3704630"/>
            <a:ext cx="5602503" cy="2674399"/>
          </a:xfrm>
          <a:custGeom>
            <a:avLst/>
            <a:gdLst>
              <a:gd name="connsiteX0" fmla="*/ 0 w 5602503"/>
              <a:gd name="connsiteY0" fmla="*/ 0 h 2674399"/>
              <a:gd name="connsiteX1" fmla="*/ 5602503 w 5602503"/>
              <a:gd name="connsiteY1" fmla="*/ 0 h 2674399"/>
              <a:gd name="connsiteX2" fmla="*/ 5602503 w 5602503"/>
              <a:gd name="connsiteY2" fmla="*/ 2674399 h 2674399"/>
              <a:gd name="connsiteX3" fmla="*/ 0 w 5602503"/>
              <a:gd name="connsiteY3" fmla="*/ 2674399 h 2674399"/>
            </a:gdLst>
            <a:ahLst/>
            <a:cxnLst>
              <a:cxn ang="0">
                <a:pos x="connsiteX0" y="connsiteY0"/>
              </a:cxn>
              <a:cxn ang="0">
                <a:pos x="connsiteX1" y="connsiteY1"/>
              </a:cxn>
              <a:cxn ang="0">
                <a:pos x="connsiteX2" y="connsiteY2"/>
              </a:cxn>
              <a:cxn ang="0">
                <a:pos x="connsiteX3" y="connsiteY3"/>
              </a:cxn>
            </a:cxnLst>
            <a:rect l="l" t="t" r="r" b="b"/>
            <a:pathLst>
              <a:path w="5602503" h="2674399">
                <a:moveTo>
                  <a:pt x="0" y="0"/>
                </a:moveTo>
                <a:lnTo>
                  <a:pt x="5602503" y="0"/>
                </a:lnTo>
                <a:lnTo>
                  <a:pt x="5602503" y="2674399"/>
                </a:lnTo>
                <a:lnTo>
                  <a:pt x="0" y="2674399"/>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1386453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744D879-742E-482F-9980-94B71CC336DB}"/>
              </a:ext>
            </a:extLst>
          </p:cNvPr>
          <p:cNvSpPr>
            <a:spLocks noGrp="1"/>
          </p:cNvSpPr>
          <p:nvPr>
            <p:ph type="pic" sz="quarter" idx="10" hasCustomPrompt="1"/>
          </p:nvPr>
        </p:nvSpPr>
        <p:spPr>
          <a:xfrm>
            <a:off x="5372099" y="1755015"/>
            <a:ext cx="1447802" cy="1447802"/>
          </a:xfrm>
          <a:custGeom>
            <a:avLst/>
            <a:gdLst>
              <a:gd name="connsiteX0" fmla="*/ 723901 w 1447802"/>
              <a:gd name="connsiteY0" fmla="*/ 0 h 1447802"/>
              <a:gd name="connsiteX1" fmla="*/ 1447802 w 1447802"/>
              <a:gd name="connsiteY1" fmla="*/ 723901 h 1447802"/>
              <a:gd name="connsiteX2" fmla="*/ 723901 w 1447802"/>
              <a:gd name="connsiteY2" fmla="*/ 1447802 h 1447802"/>
              <a:gd name="connsiteX3" fmla="*/ 0 w 1447802"/>
              <a:gd name="connsiteY3" fmla="*/ 723901 h 1447802"/>
              <a:gd name="connsiteX4" fmla="*/ 723901 w 1447802"/>
              <a:gd name="connsiteY4" fmla="*/ 0 h 1447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02" h="1447802">
                <a:moveTo>
                  <a:pt x="723901" y="0"/>
                </a:moveTo>
                <a:cubicBezTo>
                  <a:pt x="1123700" y="0"/>
                  <a:pt x="1447802" y="324102"/>
                  <a:pt x="1447802" y="723901"/>
                </a:cubicBezTo>
                <a:cubicBezTo>
                  <a:pt x="1447802" y="1123700"/>
                  <a:pt x="1123700" y="1447802"/>
                  <a:pt x="723901" y="1447802"/>
                </a:cubicBezTo>
                <a:cubicBezTo>
                  <a:pt x="324102" y="1447802"/>
                  <a:pt x="0" y="1123700"/>
                  <a:pt x="0" y="723901"/>
                </a:cubicBezTo>
                <a:cubicBezTo>
                  <a:pt x="0" y="324102"/>
                  <a:pt x="324102" y="0"/>
                  <a:pt x="723901" y="0"/>
                </a:cubicBez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1040112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6_Section Header">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EE6F5F0D-16C2-49F4-B6A3-38C520D6963C}"/>
              </a:ext>
            </a:extLst>
          </p:cNvPr>
          <p:cNvSpPr>
            <a:spLocks noGrp="1"/>
          </p:cNvSpPr>
          <p:nvPr>
            <p:ph type="pic" sz="quarter" idx="14" hasCustomPrompt="1"/>
          </p:nvPr>
        </p:nvSpPr>
        <p:spPr>
          <a:xfrm>
            <a:off x="3683000" y="3998690"/>
            <a:ext cx="2307771" cy="1872344"/>
          </a:xfrm>
          <a:custGeom>
            <a:avLst/>
            <a:gdLst>
              <a:gd name="connsiteX0" fmla="*/ 0 w 2307771"/>
              <a:gd name="connsiteY0" fmla="*/ 0 h 1872344"/>
              <a:gd name="connsiteX1" fmla="*/ 2307771 w 2307771"/>
              <a:gd name="connsiteY1" fmla="*/ 0 h 1872344"/>
              <a:gd name="connsiteX2" fmla="*/ 2307771 w 2307771"/>
              <a:gd name="connsiteY2" fmla="*/ 1872344 h 1872344"/>
              <a:gd name="connsiteX3" fmla="*/ 0 w 2307771"/>
              <a:gd name="connsiteY3" fmla="*/ 1872344 h 1872344"/>
            </a:gdLst>
            <a:ahLst/>
            <a:cxnLst>
              <a:cxn ang="0">
                <a:pos x="connsiteX0" y="connsiteY0"/>
              </a:cxn>
              <a:cxn ang="0">
                <a:pos x="connsiteX1" y="connsiteY1"/>
              </a:cxn>
              <a:cxn ang="0">
                <a:pos x="connsiteX2" y="connsiteY2"/>
              </a:cxn>
              <a:cxn ang="0">
                <a:pos x="connsiteX3" y="connsiteY3"/>
              </a:cxn>
            </a:cxnLst>
            <a:rect l="l" t="t" r="r" b="b"/>
            <a:pathLst>
              <a:path w="2307771" h="1872344">
                <a:moveTo>
                  <a:pt x="0" y="0"/>
                </a:moveTo>
                <a:lnTo>
                  <a:pt x="2307771" y="0"/>
                </a:lnTo>
                <a:lnTo>
                  <a:pt x="2307771" y="1872344"/>
                </a:lnTo>
                <a:lnTo>
                  <a:pt x="0" y="1872344"/>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24" name="Freeform: Shape 23">
            <a:extLst>
              <a:ext uri="{FF2B5EF4-FFF2-40B4-BE49-F238E27FC236}">
                <a16:creationId xmlns:a16="http://schemas.microsoft.com/office/drawing/2014/main" id="{290C5996-83B6-4CA0-B7D1-F2DE8D35A9A7}"/>
              </a:ext>
            </a:extLst>
          </p:cNvPr>
          <p:cNvSpPr>
            <a:spLocks noGrp="1"/>
          </p:cNvSpPr>
          <p:nvPr>
            <p:ph type="pic" sz="quarter" idx="15" hasCustomPrompt="1"/>
          </p:nvPr>
        </p:nvSpPr>
        <p:spPr>
          <a:xfrm>
            <a:off x="6201228" y="3998690"/>
            <a:ext cx="2307771" cy="1872344"/>
          </a:xfrm>
          <a:custGeom>
            <a:avLst/>
            <a:gdLst>
              <a:gd name="connsiteX0" fmla="*/ 0 w 2307771"/>
              <a:gd name="connsiteY0" fmla="*/ 0 h 1872344"/>
              <a:gd name="connsiteX1" fmla="*/ 2307771 w 2307771"/>
              <a:gd name="connsiteY1" fmla="*/ 0 h 1872344"/>
              <a:gd name="connsiteX2" fmla="*/ 2307771 w 2307771"/>
              <a:gd name="connsiteY2" fmla="*/ 1872344 h 1872344"/>
              <a:gd name="connsiteX3" fmla="*/ 0 w 2307771"/>
              <a:gd name="connsiteY3" fmla="*/ 1872344 h 1872344"/>
            </a:gdLst>
            <a:ahLst/>
            <a:cxnLst>
              <a:cxn ang="0">
                <a:pos x="connsiteX0" y="connsiteY0"/>
              </a:cxn>
              <a:cxn ang="0">
                <a:pos x="connsiteX1" y="connsiteY1"/>
              </a:cxn>
              <a:cxn ang="0">
                <a:pos x="connsiteX2" y="connsiteY2"/>
              </a:cxn>
              <a:cxn ang="0">
                <a:pos x="connsiteX3" y="connsiteY3"/>
              </a:cxn>
            </a:cxnLst>
            <a:rect l="l" t="t" r="r" b="b"/>
            <a:pathLst>
              <a:path w="2307771" h="1872344">
                <a:moveTo>
                  <a:pt x="0" y="0"/>
                </a:moveTo>
                <a:lnTo>
                  <a:pt x="2307771" y="0"/>
                </a:lnTo>
                <a:lnTo>
                  <a:pt x="2307771" y="1872344"/>
                </a:lnTo>
                <a:lnTo>
                  <a:pt x="0" y="1872344"/>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25" name="Freeform: Shape 24">
            <a:extLst>
              <a:ext uri="{FF2B5EF4-FFF2-40B4-BE49-F238E27FC236}">
                <a16:creationId xmlns:a16="http://schemas.microsoft.com/office/drawing/2014/main" id="{9A8495DD-1833-4C98-9642-70F51768ADD0}"/>
              </a:ext>
            </a:extLst>
          </p:cNvPr>
          <p:cNvSpPr>
            <a:spLocks noGrp="1"/>
          </p:cNvSpPr>
          <p:nvPr>
            <p:ph type="pic" sz="quarter" idx="16" hasCustomPrompt="1"/>
          </p:nvPr>
        </p:nvSpPr>
        <p:spPr>
          <a:xfrm>
            <a:off x="8719456" y="3998690"/>
            <a:ext cx="2307771" cy="1872344"/>
          </a:xfrm>
          <a:custGeom>
            <a:avLst/>
            <a:gdLst>
              <a:gd name="connsiteX0" fmla="*/ 0 w 2307771"/>
              <a:gd name="connsiteY0" fmla="*/ 0 h 1872344"/>
              <a:gd name="connsiteX1" fmla="*/ 2307771 w 2307771"/>
              <a:gd name="connsiteY1" fmla="*/ 0 h 1872344"/>
              <a:gd name="connsiteX2" fmla="*/ 2307771 w 2307771"/>
              <a:gd name="connsiteY2" fmla="*/ 1872344 h 1872344"/>
              <a:gd name="connsiteX3" fmla="*/ 0 w 2307771"/>
              <a:gd name="connsiteY3" fmla="*/ 1872344 h 1872344"/>
            </a:gdLst>
            <a:ahLst/>
            <a:cxnLst>
              <a:cxn ang="0">
                <a:pos x="connsiteX0" y="connsiteY0"/>
              </a:cxn>
              <a:cxn ang="0">
                <a:pos x="connsiteX1" y="connsiteY1"/>
              </a:cxn>
              <a:cxn ang="0">
                <a:pos x="connsiteX2" y="connsiteY2"/>
              </a:cxn>
              <a:cxn ang="0">
                <a:pos x="connsiteX3" y="connsiteY3"/>
              </a:cxn>
            </a:cxnLst>
            <a:rect l="l" t="t" r="r" b="b"/>
            <a:pathLst>
              <a:path w="2307771" h="1872344">
                <a:moveTo>
                  <a:pt x="0" y="0"/>
                </a:moveTo>
                <a:lnTo>
                  <a:pt x="2307771" y="0"/>
                </a:lnTo>
                <a:lnTo>
                  <a:pt x="2307771" y="1872344"/>
                </a:lnTo>
                <a:lnTo>
                  <a:pt x="0" y="1872344"/>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26" name="Freeform: Shape 25">
            <a:extLst>
              <a:ext uri="{FF2B5EF4-FFF2-40B4-BE49-F238E27FC236}">
                <a16:creationId xmlns:a16="http://schemas.microsoft.com/office/drawing/2014/main" id="{9A930ADB-B39E-44D9-9388-5AA53DA9CD0B}"/>
              </a:ext>
            </a:extLst>
          </p:cNvPr>
          <p:cNvSpPr>
            <a:spLocks noGrp="1"/>
          </p:cNvSpPr>
          <p:nvPr>
            <p:ph type="pic" sz="quarter" idx="17" hasCustomPrompt="1"/>
          </p:nvPr>
        </p:nvSpPr>
        <p:spPr>
          <a:xfrm>
            <a:off x="1164773" y="3998690"/>
            <a:ext cx="2307771" cy="1872344"/>
          </a:xfrm>
          <a:custGeom>
            <a:avLst/>
            <a:gdLst>
              <a:gd name="connsiteX0" fmla="*/ 0 w 2307771"/>
              <a:gd name="connsiteY0" fmla="*/ 0 h 1872344"/>
              <a:gd name="connsiteX1" fmla="*/ 2307771 w 2307771"/>
              <a:gd name="connsiteY1" fmla="*/ 0 h 1872344"/>
              <a:gd name="connsiteX2" fmla="*/ 2307771 w 2307771"/>
              <a:gd name="connsiteY2" fmla="*/ 1872344 h 1872344"/>
              <a:gd name="connsiteX3" fmla="*/ 0 w 2307771"/>
              <a:gd name="connsiteY3" fmla="*/ 1872344 h 1872344"/>
            </a:gdLst>
            <a:ahLst/>
            <a:cxnLst>
              <a:cxn ang="0">
                <a:pos x="connsiteX0" y="connsiteY0"/>
              </a:cxn>
              <a:cxn ang="0">
                <a:pos x="connsiteX1" y="connsiteY1"/>
              </a:cxn>
              <a:cxn ang="0">
                <a:pos x="connsiteX2" y="connsiteY2"/>
              </a:cxn>
              <a:cxn ang="0">
                <a:pos x="connsiteX3" y="connsiteY3"/>
              </a:cxn>
            </a:cxnLst>
            <a:rect l="l" t="t" r="r" b="b"/>
            <a:pathLst>
              <a:path w="2307771" h="1872344">
                <a:moveTo>
                  <a:pt x="0" y="0"/>
                </a:moveTo>
                <a:lnTo>
                  <a:pt x="2307771" y="0"/>
                </a:lnTo>
                <a:lnTo>
                  <a:pt x="2307771" y="1872344"/>
                </a:lnTo>
                <a:lnTo>
                  <a:pt x="0" y="1872344"/>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20" name="Freeform: Shape 19">
            <a:extLst>
              <a:ext uri="{FF2B5EF4-FFF2-40B4-BE49-F238E27FC236}">
                <a16:creationId xmlns:a16="http://schemas.microsoft.com/office/drawing/2014/main" id="{672C4B0B-F9C8-4201-9F43-B5DFC627E39F}"/>
              </a:ext>
            </a:extLst>
          </p:cNvPr>
          <p:cNvSpPr>
            <a:spLocks noGrp="1"/>
          </p:cNvSpPr>
          <p:nvPr>
            <p:ph type="pic" sz="quarter" idx="11" hasCustomPrompt="1"/>
          </p:nvPr>
        </p:nvSpPr>
        <p:spPr>
          <a:xfrm>
            <a:off x="3683000" y="1915888"/>
            <a:ext cx="2307771" cy="1872344"/>
          </a:xfrm>
          <a:custGeom>
            <a:avLst/>
            <a:gdLst>
              <a:gd name="connsiteX0" fmla="*/ 0 w 2307771"/>
              <a:gd name="connsiteY0" fmla="*/ 0 h 1872344"/>
              <a:gd name="connsiteX1" fmla="*/ 2307771 w 2307771"/>
              <a:gd name="connsiteY1" fmla="*/ 0 h 1872344"/>
              <a:gd name="connsiteX2" fmla="*/ 2307771 w 2307771"/>
              <a:gd name="connsiteY2" fmla="*/ 1872344 h 1872344"/>
              <a:gd name="connsiteX3" fmla="*/ 0 w 2307771"/>
              <a:gd name="connsiteY3" fmla="*/ 1872344 h 1872344"/>
            </a:gdLst>
            <a:ahLst/>
            <a:cxnLst>
              <a:cxn ang="0">
                <a:pos x="connsiteX0" y="connsiteY0"/>
              </a:cxn>
              <a:cxn ang="0">
                <a:pos x="connsiteX1" y="connsiteY1"/>
              </a:cxn>
              <a:cxn ang="0">
                <a:pos x="connsiteX2" y="connsiteY2"/>
              </a:cxn>
              <a:cxn ang="0">
                <a:pos x="connsiteX3" y="connsiteY3"/>
              </a:cxn>
            </a:cxnLst>
            <a:rect l="l" t="t" r="r" b="b"/>
            <a:pathLst>
              <a:path w="2307771" h="1872344">
                <a:moveTo>
                  <a:pt x="0" y="0"/>
                </a:moveTo>
                <a:lnTo>
                  <a:pt x="2307771" y="0"/>
                </a:lnTo>
                <a:lnTo>
                  <a:pt x="2307771" y="1872344"/>
                </a:lnTo>
                <a:lnTo>
                  <a:pt x="0" y="1872344"/>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21" name="Freeform: Shape 20">
            <a:extLst>
              <a:ext uri="{FF2B5EF4-FFF2-40B4-BE49-F238E27FC236}">
                <a16:creationId xmlns:a16="http://schemas.microsoft.com/office/drawing/2014/main" id="{4A19A27F-542A-4DA3-93A8-AB8C8C902774}"/>
              </a:ext>
            </a:extLst>
          </p:cNvPr>
          <p:cNvSpPr>
            <a:spLocks noGrp="1"/>
          </p:cNvSpPr>
          <p:nvPr>
            <p:ph type="pic" sz="quarter" idx="12" hasCustomPrompt="1"/>
          </p:nvPr>
        </p:nvSpPr>
        <p:spPr>
          <a:xfrm>
            <a:off x="6201228" y="1915888"/>
            <a:ext cx="2307771" cy="1872344"/>
          </a:xfrm>
          <a:custGeom>
            <a:avLst/>
            <a:gdLst>
              <a:gd name="connsiteX0" fmla="*/ 0 w 2307771"/>
              <a:gd name="connsiteY0" fmla="*/ 0 h 1872344"/>
              <a:gd name="connsiteX1" fmla="*/ 2307771 w 2307771"/>
              <a:gd name="connsiteY1" fmla="*/ 0 h 1872344"/>
              <a:gd name="connsiteX2" fmla="*/ 2307771 w 2307771"/>
              <a:gd name="connsiteY2" fmla="*/ 1872344 h 1872344"/>
              <a:gd name="connsiteX3" fmla="*/ 0 w 2307771"/>
              <a:gd name="connsiteY3" fmla="*/ 1872344 h 1872344"/>
            </a:gdLst>
            <a:ahLst/>
            <a:cxnLst>
              <a:cxn ang="0">
                <a:pos x="connsiteX0" y="connsiteY0"/>
              </a:cxn>
              <a:cxn ang="0">
                <a:pos x="connsiteX1" y="connsiteY1"/>
              </a:cxn>
              <a:cxn ang="0">
                <a:pos x="connsiteX2" y="connsiteY2"/>
              </a:cxn>
              <a:cxn ang="0">
                <a:pos x="connsiteX3" y="connsiteY3"/>
              </a:cxn>
            </a:cxnLst>
            <a:rect l="l" t="t" r="r" b="b"/>
            <a:pathLst>
              <a:path w="2307771" h="1872344">
                <a:moveTo>
                  <a:pt x="0" y="0"/>
                </a:moveTo>
                <a:lnTo>
                  <a:pt x="2307771" y="0"/>
                </a:lnTo>
                <a:lnTo>
                  <a:pt x="2307771" y="1872344"/>
                </a:lnTo>
                <a:lnTo>
                  <a:pt x="0" y="1872344"/>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22" name="Freeform: Shape 21">
            <a:extLst>
              <a:ext uri="{FF2B5EF4-FFF2-40B4-BE49-F238E27FC236}">
                <a16:creationId xmlns:a16="http://schemas.microsoft.com/office/drawing/2014/main" id="{514C3FD4-4115-402C-A6AC-D6BF68E3DCE4}"/>
              </a:ext>
            </a:extLst>
          </p:cNvPr>
          <p:cNvSpPr>
            <a:spLocks noGrp="1"/>
          </p:cNvSpPr>
          <p:nvPr>
            <p:ph type="pic" sz="quarter" idx="13" hasCustomPrompt="1"/>
          </p:nvPr>
        </p:nvSpPr>
        <p:spPr>
          <a:xfrm>
            <a:off x="8719456" y="1915888"/>
            <a:ext cx="2307771" cy="1872344"/>
          </a:xfrm>
          <a:custGeom>
            <a:avLst/>
            <a:gdLst>
              <a:gd name="connsiteX0" fmla="*/ 0 w 2307771"/>
              <a:gd name="connsiteY0" fmla="*/ 0 h 1872344"/>
              <a:gd name="connsiteX1" fmla="*/ 2307771 w 2307771"/>
              <a:gd name="connsiteY1" fmla="*/ 0 h 1872344"/>
              <a:gd name="connsiteX2" fmla="*/ 2307771 w 2307771"/>
              <a:gd name="connsiteY2" fmla="*/ 1872344 h 1872344"/>
              <a:gd name="connsiteX3" fmla="*/ 0 w 2307771"/>
              <a:gd name="connsiteY3" fmla="*/ 1872344 h 1872344"/>
            </a:gdLst>
            <a:ahLst/>
            <a:cxnLst>
              <a:cxn ang="0">
                <a:pos x="connsiteX0" y="connsiteY0"/>
              </a:cxn>
              <a:cxn ang="0">
                <a:pos x="connsiteX1" y="connsiteY1"/>
              </a:cxn>
              <a:cxn ang="0">
                <a:pos x="connsiteX2" y="connsiteY2"/>
              </a:cxn>
              <a:cxn ang="0">
                <a:pos x="connsiteX3" y="connsiteY3"/>
              </a:cxn>
            </a:cxnLst>
            <a:rect l="l" t="t" r="r" b="b"/>
            <a:pathLst>
              <a:path w="2307771" h="1872344">
                <a:moveTo>
                  <a:pt x="0" y="0"/>
                </a:moveTo>
                <a:lnTo>
                  <a:pt x="2307771" y="0"/>
                </a:lnTo>
                <a:lnTo>
                  <a:pt x="2307771" y="1872344"/>
                </a:lnTo>
                <a:lnTo>
                  <a:pt x="0" y="1872344"/>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19" name="Freeform: Shape 18">
            <a:extLst>
              <a:ext uri="{FF2B5EF4-FFF2-40B4-BE49-F238E27FC236}">
                <a16:creationId xmlns:a16="http://schemas.microsoft.com/office/drawing/2014/main" id="{B472B14A-FB16-48B7-BFD4-31897C28A7E6}"/>
              </a:ext>
            </a:extLst>
          </p:cNvPr>
          <p:cNvSpPr>
            <a:spLocks noGrp="1"/>
          </p:cNvSpPr>
          <p:nvPr>
            <p:ph type="pic" sz="quarter" idx="10" hasCustomPrompt="1"/>
          </p:nvPr>
        </p:nvSpPr>
        <p:spPr>
          <a:xfrm>
            <a:off x="1164773" y="1915888"/>
            <a:ext cx="2307771" cy="1872344"/>
          </a:xfrm>
          <a:custGeom>
            <a:avLst/>
            <a:gdLst>
              <a:gd name="connsiteX0" fmla="*/ 0 w 2307771"/>
              <a:gd name="connsiteY0" fmla="*/ 0 h 1872344"/>
              <a:gd name="connsiteX1" fmla="*/ 2307771 w 2307771"/>
              <a:gd name="connsiteY1" fmla="*/ 0 h 1872344"/>
              <a:gd name="connsiteX2" fmla="*/ 2307771 w 2307771"/>
              <a:gd name="connsiteY2" fmla="*/ 1872344 h 1872344"/>
              <a:gd name="connsiteX3" fmla="*/ 0 w 2307771"/>
              <a:gd name="connsiteY3" fmla="*/ 1872344 h 1872344"/>
            </a:gdLst>
            <a:ahLst/>
            <a:cxnLst>
              <a:cxn ang="0">
                <a:pos x="connsiteX0" y="connsiteY0"/>
              </a:cxn>
              <a:cxn ang="0">
                <a:pos x="connsiteX1" y="connsiteY1"/>
              </a:cxn>
              <a:cxn ang="0">
                <a:pos x="connsiteX2" y="connsiteY2"/>
              </a:cxn>
              <a:cxn ang="0">
                <a:pos x="connsiteX3" y="connsiteY3"/>
              </a:cxn>
            </a:cxnLst>
            <a:rect l="l" t="t" r="r" b="b"/>
            <a:pathLst>
              <a:path w="2307771" h="1872344">
                <a:moveTo>
                  <a:pt x="0" y="0"/>
                </a:moveTo>
                <a:lnTo>
                  <a:pt x="2307771" y="0"/>
                </a:lnTo>
                <a:lnTo>
                  <a:pt x="2307771" y="1872344"/>
                </a:lnTo>
                <a:lnTo>
                  <a:pt x="0" y="1872344"/>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1442911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5_Section Header">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77F6E063-D33E-44A4-A9C3-5BCBF7515BC1}"/>
              </a:ext>
            </a:extLst>
          </p:cNvPr>
          <p:cNvSpPr>
            <a:spLocks noGrp="1"/>
          </p:cNvSpPr>
          <p:nvPr>
            <p:ph type="pic" sz="quarter" idx="10" hasCustomPrompt="1"/>
          </p:nvPr>
        </p:nvSpPr>
        <p:spPr>
          <a:xfrm>
            <a:off x="6637336" y="1422400"/>
            <a:ext cx="5554663" cy="5435600"/>
          </a:xfrm>
          <a:custGeom>
            <a:avLst/>
            <a:gdLst>
              <a:gd name="connsiteX0" fmla="*/ 0 w 5554663"/>
              <a:gd name="connsiteY0" fmla="*/ 0 h 5435600"/>
              <a:gd name="connsiteX1" fmla="*/ 5554663 w 5554663"/>
              <a:gd name="connsiteY1" fmla="*/ 0 h 5435600"/>
              <a:gd name="connsiteX2" fmla="*/ 5554663 w 5554663"/>
              <a:gd name="connsiteY2" fmla="*/ 5435600 h 5435600"/>
              <a:gd name="connsiteX3" fmla="*/ 0 w 5554663"/>
              <a:gd name="connsiteY3" fmla="*/ 5435600 h 5435600"/>
            </a:gdLst>
            <a:ahLst/>
            <a:cxnLst>
              <a:cxn ang="0">
                <a:pos x="connsiteX0" y="connsiteY0"/>
              </a:cxn>
              <a:cxn ang="0">
                <a:pos x="connsiteX1" y="connsiteY1"/>
              </a:cxn>
              <a:cxn ang="0">
                <a:pos x="connsiteX2" y="connsiteY2"/>
              </a:cxn>
              <a:cxn ang="0">
                <a:pos x="connsiteX3" y="connsiteY3"/>
              </a:cxn>
            </a:cxnLst>
            <a:rect l="l" t="t" r="r" b="b"/>
            <a:pathLst>
              <a:path w="5554663" h="5435600">
                <a:moveTo>
                  <a:pt x="0" y="0"/>
                </a:moveTo>
                <a:lnTo>
                  <a:pt x="5554663" y="0"/>
                </a:lnTo>
                <a:lnTo>
                  <a:pt x="5554663" y="5435600"/>
                </a:lnTo>
                <a:lnTo>
                  <a:pt x="0" y="5435600"/>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2261619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4_Section Header">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2C7AE5F-8270-4DBD-A52C-101493FB823A}"/>
              </a:ext>
            </a:extLst>
          </p:cNvPr>
          <p:cNvSpPr>
            <a:spLocks noGrp="1"/>
          </p:cNvSpPr>
          <p:nvPr>
            <p:ph type="pic" sz="quarter" idx="11" hasCustomPrompt="1"/>
          </p:nvPr>
        </p:nvSpPr>
        <p:spPr>
          <a:xfrm>
            <a:off x="4344610" y="2484689"/>
            <a:ext cx="3502780" cy="2917366"/>
          </a:xfrm>
          <a:custGeom>
            <a:avLst/>
            <a:gdLst>
              <a:gd name="connsiteX0" fmla="*/ 0 w 3502780"/>
              <a:gd name="connsiteY0" fmla="*/ 0 h 2917366"/>
              <a:gd name="connsiteX1" fmla="*/ 3502780 w 3502780"/>
              <a:gd name="connsiteY1" fmla="*/ 0 h 2917366"/>
              <a:gd name="connsiteX2" fmla="*/ 3502780 w 3502780"/>
              <a:gd name="connsiteY2" fmla="*/ 2917366 h 2917366"/>
              <a:gd name="connsiteX3" fmla="*/ 0 w 3502780"/>
              <a:gd name="connsiteY3" fmla="*/ 2917366 h 2917366"/>
            </a:gdLst>
            <a:ahLst/>
            <a:cxnLst>
              <a:cxn ang="0">
                <a:pos x="connsiteX0" y="connsiteY0"/>
              </a:cxn>
              <a:cxn ang="0">
                <a:pos x="connsiteX1" y="connsiteY1"/>
              </a:cxn>
              <a:cxn ang="0">
                <a:pos x="connsiteX2" y="connsiteY2"/>
              </a:cxn>
              <a:cxn ang="0">
                <a:pos x="connsiteX3" y="connsiteY3"/>
              </a:cxn>
            </a:cxnLst>
            <a:rect l="l" t="t" r="r" b="b"/>
            <a:pathLst>
              <a:path w="3502780" h="2917366">
                <a:moveTo>
                  <a:pt x="0" y="0"/>
                </a:moveTo>
                <a:lnTo>
                  <a:pt x="3502780" y="0"/>
                </a:lnTo>
                <a:lnTo>
                  <a:pt x="3502780" y="2917366"/>
                </a:lnTo>
                <a:lnTo>
                  <a:pt x="0" y="2917366"/>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11" name="Freeform: Shape 10">
            <a:extLst>
              <a:ext uri="{FF2B5EF4-FFF2-40B4-BE49-F238E27FC236}">
                <a16:creationId xmlns:a16="http://schemas.microsoft.com/office/drawing/2014/main" id="{9ADD99B7-7046-46C9-8CDC-B5A56CCAC0D9}"/>
              </a:ext>
            </a:extLst>
          </p:cNvPr>
          <p:cNvSpPr>
            <a:spLocks noGrp="1"/>
          </p:cNvSpPr>
          <p:nvPr>
            <p:ph type="pic" sz="quarter" idx="12" hasCustomPrompt="1"/>
          </p:nvPr>
        </p:nvSpPr>
        <p:spPr>
          <a:xfrm>
            <a:off x="7847390" y="2484689"/>
            <a:ext cx="3502780" cy="2917366"/>
          </a:xfrm>
          <a:custGeom>
            <a:avLst/>
            <a:gdLst>
              <a:gd name="connsiteX0" fmla="*/ 0 w 3502780"/>
              <a:gd name="connsiteY0" fmla="*/ 0 h 2917366"/>
              <a:gd name="connsiteX1" fmla="*/ 3502780 w 3502780"/>
              <a:gd name="connsiteY1" fmla="*/ 0 h 2917366"/>
              <a:gd name="connsiteX2" fmla="*/ 3502780 w 3502780"/>
              <a:gd name="connsiteY2" fmla="*/ 2917366 h 2917366"/>
              <a:gd name="connsiteX3" fmla="*/ 0 w 3502780"/>
              <a:gd name="connsiteY3" fmla="*/ 2917366 h 2917366"/>
            </a:gdLst>
            <a:ahLst/>
            <a:cxnLst>
              <a:cxn ang="0">
                <a:pos x="connsiteX0" y="connsiteY0"/>
              </a:cxn>
              <a:cxn ang="0">
                <a:pos x="connsiteX1" y="connsiteY1"/>
              </a:cxn>
              <a:cxn ang="0">
                <a:pos x="connsiteX2" y="connsiteY2"/>
              </a:cxn>
              <a:cxn ang="0">
                <a:pos x="connsiteX3" y="connsiteY3"/>
              </a:cxn>
            </a:cxnLst>
            <a:rect l="l" t="t" r="r" b="b"/>
            <a:pathLst>
              <a:path w="3502780" h="2917366">
                <a:moveTo>
                  <a:pt x="0" y="0"/>
                </a:moveTo>
                <a:lnTo>
                  <a:pt x="3502780" y="0"/>
                </a:lnTo>
                <a:lnTo>
                  <a:pt x="3502780" y="2917366"/>
                </a:lnTo>
                <a:lnTo>
                  <a:pt x="0" y="2917366"/>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9" name="Freeform: Shape 8">
            <a:extLst>
              <a:ext uri="{FF2B5EF4-FFF2-40B4-BE49-F238E27FC236}">
                <a16:creationId xmlns:a16="http://schemas.microsoft.com/office/drawing/2014/main" id="{C8557835-55D7-4194-92DA-94BEF7510E22}"/>
              </a:ext>
            </a:extLst>
          </p:cNvPr>
          <p:cNvSpPr>
            <a:spLocks noGrp="1"/>
          </p:cNvSpPr>
          <p:nvPr>
            <p:ph type="pic" sz="quarter" idx="10" hasCustomPrompt="1"/>
          </p:nvPr>
        </p:nvSpPr>
        <p:spPr>
          <a:xfrm>
            <a:off x="841830" y="2484689"/>
            <a:ext cx="3502780" cy="2917366"/>
          </a:xfrm>
          <a:custGeom>
            <a:avLst/>
            <a:gdLst>
              <a:gd name="connsiteX0" fmla="*/ 0 w 3502780"/>
              <a:gd name="connsiteY0" fmla="*/ 0 h 2917366"/>
              <a:gd name="connsiteX1" fmla="*/ 3502780 w 3502780"/>
              <a:gd name="connsiteY1" fmla="*/ 0 h 2917366"/>
              <a:gd name="connsiteX2" fmla="*/ 3502780 w 3502780"/>
              <a:gd name="connsiteY2" fmla="*/ 2917366 h 2917366"/>
              <a:gd name="connsiteX3" fmla="*/ 0 w 3502780"/>
              <a:gd name="connsiteY3" fmla="*/ 2917366 h 2917366"/>
            </a:gdLst>
            <a:ahLst/>
            <a:cxnLst>
              <a:cxn ang="0">
                <a:pos x="connsiteX0" y="connsiteY0"/>
              </a:cxn>
              <a:cxn ang="0">
                <a:pos x="connsiteX1" y="connsiteY1"/>
              </a:cxn>
              <a:cxn ang="0">
                <a:pos x="connsiteX2" y="connsiteY2"/>
              </a:cxn>
              <a:cxn ang="0">
                <a:pos x="connsiteX3" y="connsiteY3"/>
              </a:cxn>
            </a:cxnLst>
            <a:rect l="l" t="t" r="r" b="b"/>
            <a:pathLst>
              <a:path w="3502780" h="2917366">
                <a:moveTo>
                  <a:pt x="0" y="0"/>
                </a:moveTo>
                <a:lnTo>
                  <a:pt x="3502780" y="0"/>
                </a:lnTo>
                <a:lnTo>
                  <a:pt x="3502780" y="2917366"/>
                </a:lnTo>
                <a:lnTo>
                  <a:pt x="0" y="2917366"/>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1538252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3_Section Header">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D40F9034-1E38-4CBC-B2C1-5ADED7ED7222}"/>
              </a:ext>
            </a:extLst>
          </p:cNvPr>
          <p:cNvSpPr>
            <a:spLocks noGrp="1"/>
          </p:cNvSpPr>
          <p:nvPr>
            <p:ph type="pic" sz="quarter" idx="11" hasCustomPrompt="1"/>
          </p:nvPr>
        </p:nvSpPr>
        <p:spPr>
          <a:xfrm>
            <a:off x="5016502" y="1892300"/>
            <a:ext cx="2158996" cy="2158996"/>
          </a:xfrm>
          <a:custGeom>
            <a:avLst/>
            <a:gdLst>
              <a:gd name="connsiteX0" fmla="*/ 1079498 w 2158996"/>
              <a:gd name="connsiteY0" fmla="*/ 0 h 2158996"/>
              <a:gd name="connsiteX1" fmla="*/ 2158996 w 2158996"/>
              <a:gd name="connsiteY1" fmla="*/ 1079498 h 2158996"/>
              <a:gd name="connsiteX2" fmla="*/ 1079498 w 2158996"/>
              <a:gd name="connsiteY2" fmla="*/ 2158996 h 2158996"/>
              <a:gd name="connsiteX3" fmla="*/ 0 w 2158996"/>
              <a:gd name="connsiteY3" fmla="*/ 1079498 h 2158996"/>
              <a:gd name="connsiteX4" fmla="*/ 1079498 w 2158996"/>
              <a:gd name="connsiteY4" fmla="*/ 0 h 215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996" h="2158996">
                <a:moveTo>
                  <a:pt x="1079498" y="0"/>
                </a:moveTo>
                <a:cubicBezTo>
                  <a:pt x="1675688" y="0"/>
                  <a:pt x="2158996" y="483308"/>
                  <a:pt x="2158996" y="1079498"/>
                </a:cubicBezTo>
                <a:cubicBezTo>
                  <a:pt x="2158996" y="1675688"/>
                  <a:pt x="1675688" y="2158996"/>
                  <a:pt x="1079498" y="2158996"/>
                </a:cubicBezTo>
                <a:cubicBezTo>
                  <a:pt x="483308" y="2158996"/>
                  <a:pt x="0" y="1675688"/>
                  <a:pt x="0" y="1079498"/>
                </a:cubicBezTo>
                <a:cubicBezTo>
                  <a:pt x="0" y="483308"/>
                  <a:pt x="483308" y="0"/>
                  <a:pt x="1079498" y="0"/>
                </a:cubicBez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11" name="Freeform: Shape 10">
            <a:extLst>
              <a:ext uri="{FF2B5EF4-FFF2-40B4-BE49-F238E27FC236}">
                <a16:creationId xmlns:a16="http://schemas.microsoft.com/office/drawing/2014/main" id="{07E866FE-7D0C-419F-8E59-612686AD370B}"/>
              </a:ext>
            </a:extLst>
          </p:cNvPr>
          <p:cNvSpPr>
            <a:spLocks noGrp="1"/>
          </p:cNvSpPr>
          <p:nvPr>
            <p:ph type="pic" sz="quarter" idx="12" hasCustomPrompt="1"/>
          </p:nvPr>
        </p:nvSpPr>
        <p:spPr>
          <a:xfrm>
            <a:off x="7467602" y="1892300"/>
            <a:ext cx="2158996" cy="2158996"/>
          </a:xfrm>
          <a:custGeom>
            <a:avLst/>
            <a:gdLst>
              <a:gd name="connsiteX0" fmla="*/ 1079498 w 2158996"/>
              <a:gd name="connsiteY0" fmla="*/ 0 h 2158996"/>
              <a:gd name="connsiteX1" fmla="*/ 2158996 w 2158996"/>
              <a:gd name="connsiteY1" fmla="*/ 1079498 h 2158996"/>
              <a:gd name="connsiteX2" fmla="*/ 1079498 w 2158996"/>
              <a:gd name="connsiteY2" fmla="*/ 2158996 h 2158996"/>
              <a:gd name="connsiteX3" fmla="*/ 0 w 2158996"/>
              <a:gd name="connsiteY3" fmla="*/ 1079498 h 2158996"/>
              <a:gd name="connsiteX4" fmla="*/ 1079498 w 2158996"/>
              <a:gd name="connsiteY4" fmla="*/ 0 h 215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996" h="2158996">
                <a:moveTo>
                  <a:pt x="1079498" y="0"/>
                </a:moveTo>
                <a:cubicBezTo>
                  <a:pt x="1675688" y="0"/>
                  <a:pt x="2158996" y="483308"/>
                  <a:pt x="2158996" y="1079498"/>
                </a:cubicBezTo>
                <a:cubicBezTo>
                  <a:pt x="2158996" y="1675688"/>
                  <a:pt x="1675688" y="2158996"/>
                  <a:pt x="1079498" y="2158996"/>
                </a:cubicBezTo>
                <a:cubicBezTo>
                  <a:pt x="483308" y="2158996"/>
                  <a:pt x="0" y="1675688"/>
                  <a:pt x="0" y="1079498"/>
                </a:cubicBezTo>
                <a:cubicBezTo>
                  <a:pt x="0" y="483308"/>
                  <a:pt x="483308" y="0"/>
                  <a:pt x="1079498" y="0"/>
                </a:cubicBez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
        <p:nvSpPr>
          <p:cNvPr id="9" name="Freeform: Shape 8">
            <a:extLst>
              <a:ext uri="{FF2B5EF4-FFF2-40B4-BE49-F238E27FC236}">
                <a16:creationId xmlns:a16="http://schemas.microsoft.com/office/drawing/2014/main" id="{643DC68E-3BD9-4F4F-9BE8-B3A3F9959A6C}"/>
              </a:ext>
            </a:extLst>
          </p:cNvPr>
          <p:cNvSpPr>
            <a:spLocks noGrp="1"/>
          </p:cNvSpPr>
          <p:nvPr>
            <p:ph type="pic" sz="quarter" idx="10" hasCustomPrompt="1"/>
          </p:nvPr>
        </p:nvSpPr>
        <p:spPr>
          <a:xfrm>
            <a:off x="2565402" y="1892300"/>
            <a:ext cx="2158996" cy="2158996"/>
          </a:xfrm>
          <a:custGeom>
            <a:avLst/>
            <a:gdLst>
              <a:gd name="connsiteX0" fmla="*/ 1079498 w 2158996"/>
              <a:gd name="connsiteY0" fmla="*/ 0 h 2158996"/>
              <a:gd name="connsiteX1" fmla="*/ 2158996 w 2158996"/>
              <a:gd name="connsiteY1" fmla="*/ 1079498 h 2158996"/>
              <a:gd name="connsiteX2" fmla="*/ 1079498 w 2158996"/>
              <a:gd name="connsiteY2" fmla="*/ 2158996 h 2158996"/>
              <a:gd name="connsiteX3" fmla="*/ 0 w 2158996"/>
              <a:gd name="connsiteY3" fmla="*/ 1079498 h 2158996"/>
              <a:gd name="connsiteX4" fmla="*/ 1079498 w 2158996"/>
              <a:gd name="connsiteY4" fmla="*/ 0 h 215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996" h="2158996">
                <a:moveTo>
                  <a:pt x="1079498" y="0"/>
                </a:moveTo>
                <a:cubicBezTo>
                  <a:pt x="1675688" y="0"/>
                  <a:pt x="2158996" y="483308"/>
                  <a:pt x="2158996" y="1079498"/>
                </a:cubicBezTo>
                <a:cubicBezTo>
                  <a:pt x="2158996" y="1675688"/>
                  <a:pt x="1675688" y="2158996"/>
                  <a:pt x="1079498" y="2158996"/>
                </a:cubicBezTo>
                <a:cubicBezTo>
                  <a:pt x="483308" y="2158996"/>
                  <a:pt x="0" y="1675688"/>
                  <a:pt x="0" y="1079498"/>
                </a:cubicBezTo>
                <a:cubicBezTo>
                  <a:pt x="0" y="483308"/>
                  <a:pt x="483308" y="0"/>
                  <a:pt x="1079498" y="0"/>
                </a:cubicBez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1267647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6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36D4DAF-CFC1-4806-9E87-BCE17B1E62B4}"/>
              </a:ext>
            </a:extLst>
          </p:cNvPr>
          <p:cNvSpPr>
            <a:spLocks noGrp="1"/>
          </p:cNvSpPr>
          <p:nvPr>
            <p:ph type="pic" sz="quarter" idx="10" hasCustomPrompt="1"/>
          </p:nvPr>
        </p:nvSpPr>
        <p:spPr>
          <a:xfrm>
            <a:off x="841830" y="4731657"/>
            <a:ext cx="10508341" cy="2126344"/>
          </a:xfrm>
          <a:custGeom>
            <a:avLst/>
            <a:gdLst>
              <a:gd name="connsiteX0" fmla="*/ 0 w 10508341"/>
              <a:gd name="connsiteY0" fmla="*/ 0 h 2126344"/>
              <a:gd name="connsiteX1" fmla="*/ 10508341 w 10508341"/>
              <a:gd name="connsiteY1" fmla="*/ 0 h 2126344"/>
              <a:gd name="connsiteX2" fmla="*/ 10508341 w 10508341"/>
              <a:gd name="connsiteY2" fmla="*/ 2126344 h 2126344"/>
              <a:gd name="connsiteX3" fmla="*/ 0 w 10508341"/>
              <a:gd name="connsiteY3" fmla="*/ 2126344 h 2126344"/>
            </a:gdLst>
            <a:ahLst/>
            <a:cxnLst>
              <a:cxn ang="0">
                <a:pos x="connsiteX0" y="connsiteY0"/>
              </a:cxn>
              <a:cxn ang="0">
                <a:pos x="connsiteX1" y="connsiteY1"/>
              </a:cxn>
              <a:cxn ang="0">
                <a:pos x="connsiteX2" y="connsiteY2"/>
              </a:cxn>
              <a:cxn ang="0">
                <a:pos x="connsiteX3" y="connsiteY3"/>
              </a:cxn>
            </a:cxnLst>
            <a:rect l="l" t="t" r="r" b="b"/>
            <a:pathLst>
              <a:path w="10508341" h="2126344">
                <a:moveTo>
                  <a:pt x="0" y="0"/>
                </a:moveTo>
                <a:lnTo>
                  <a:pt x="10508341" y="0"/>
                </a:lnTo>
                <a:lnTo>
                  <a:pt x="10508341" y="2126344"/>
                </a:lnTo>
                <a:lnTo>
                  <a:pt x="0" y="2126344"/>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1858868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5FED251-50C9-4B46-A0F5-23A6BAD02A26}"/>
              </a:ext>
            </a:extLst>
          </p:cNvPr>
          <p:cNvSpPr>
            <a:spLocks noGrp="1"/>
          </p:cNvSpPr>
          <p:nvPr>
            <p:ph type="pic" sz="quarter" idx="10" hasCustomPrompt="1"/>
          </p:nvPr>
        </p:nvSpPr>
        <p:spPr>
          <a:xfrm>
            <a:off x="0" y="1857829"/>
            <a:ext cx="4775200" cy="4521201"/>
          </a:xfrm>
          <a:custGeom>
            <a:avLst/>
            <a:gdLst>
              <a:gd name="connsiteX0" fmla="*/ 0 w 4775200"/>
              <a:gd name="connsiteY0" fmla="*/ 0 h 4521201"/>
              <a:gd name="connsiteX1" fmla="*/ 4775200 w 4775200"/>
              <a:gd name="connsiteY1" fmla="*/ 0 h 4521201"/>
              <a:gd name="connsiteX2" fmla="*/ 4775200 w 4775200"/>
              <a:gd name="connsiteY2" fmla="*/ 4521201 h 4521201"/>
              <a:gd name="connsiteX3" fmla="*/ 0 w 4775200"/>
              <a:gd name="connsiteY3" fmla="*/ 4521201 h 4521201"/>
            </a:gdLst>
            <a:ahLst/>
            <a:cxnLst>
              <a:cxn ang="0">
                <a:pos x="connsiteX0" y="connsiteY0"/>
              </a:cxn>
              <a:cxn ang="0">
                <a:pos x="connsiteX1" y="connsiteY1"/>
              </a:cxn>
              <a:cxn ang="0">
                <a:pos x="connsiteX2" y="connsiteY2"/>
              </a:cxn>
              <a:cxn ang="0">
                <a:pos x="connsiteX3" y="connsiteY3"/>
              </a:cxn>
            </a:cxnLst>
            <a:rect l="l" t="t" r="r" b="b"/>
            <a:pathLst>
              <a:path w="4775200" h="4521201">
                <a:moveTo>
                  <a:pt x="0" y="0"/>
                </a:moveTo>
                <a:lnTo>
                  <a:pt x="4775200" y="0"/>
                </a:lnTo>
                <a:lnTo>
                  <a:pt x="4775200" y="4521201"/>
                </a:lnTo>
                <a:lnTo>
                  <a:pt x="0" y="4521201"/>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410397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4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467CA63-9D5C-4357-9146-DF3C54A09ED9}"/>
              </a:ext>
            </a:extLst>
          </p:cNvPr>
          <p:cNvSpPr>
            <a:spLocks noGrp="1"/>
          </p:cNvSpPr>
          <p:nvPr>
            <p:ph type="pic" sz="quarter" idx="10" hasCustomPrompt="1"/>
          </p:nvPr>
        </p:nvSpPr>
        <p:spPr>
          <a:xfrm>
            <a:off x="841830" y="1538516"/>
            <a:ext cx="10508340" cy="2670627"/>
          </a:xfrm>
          <a:custGeom>
            <a:avLst/>
            <a:gdLst>
              <a:gd name="connsiteX0" fmla="*/ 0 w 10508340"/>
              <a:gd name="connsiteY0" fmla="*/ 0 h 2670627"/>
              <a:gd name="connsiteX1" fmla="*/ 10508340 w 10508340"/>
              <a:gd name="connsiteY1" fmla="*/ 0 h 2670627"/>
              <a:gd name="connsiteX2" fmla="*/ 10508340 w 10508340"/>
              <a:gd name="connsiteY2" fmla="*/ 2670627 h 2670627"/>
              <a:gd name="connsiteX3" fmla="*/ 0 w 10508340"/>
              <a:gd name="connsiteY3" fmla="*/ 2670627 h 2670627"/>
            </a:gdLst>
            <a:ahLst/>
            <a:cxnLst>
              <a:cxn ang="0">
                <a:pos x="connsiteX0" y="connsiteY0"/>
              </a:cxn>
              <a:cxn ang="0">
                <a:pos x="connsiteX1" y="connsiteY1"/>
              </a:cxn>
              <a:cxn ang="0">
                <a:pos x="connsiteX2" y="connsiteY2"/>
              </a:cxn>
              <a:cxn ang="0">
                <a:pos x="connsiteX3" y="connsiteY3"/>
              </a:cxn>
            </a:cxnLst>
            <a:rect l="l" t="t" r="r" b="b"/>
            <a:pathLst>
              <a:path w="10508340" h="2670627">
                <a:moveTo>
                  <a:pt x="0" y="0"/>
                </a:moveTo>
                <a:lnTo>
                  <a:pt x="10508340" y="0"/>
                </a:lnTo>
                <a:lnTo>
                  <a:pt x="10508340" y="2670627"/>
                </a:lnTo>
                <a:lnTo>
                  <a:pt x="0" y="2670627"/>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4023660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8942A18-3F8A-466E-AB95-FF9CAEE957F6}"/>
              </a:ext>
            </a:extLst>
          </p:cNvPr>
          <p:cNvSpPr>
            <a:spLocks noGrp="1"/>
          </p:cNvSpPr>
          <p:nvPr>
            <p:ph type="pic" sz="quarter" idx="10" hasCustomPrompt="1"/>
          </p:nvPr>
        </p:nvSpPr>
        <p:spPr>
          <a:xfrm>
            <a:off x="2109198" y="2474210"/>
            <a:ext cx="4077460" cy="2430793"/>
          </a:xfrm>
          <a:custGeom>
            <a:avLst/>
            <a:gdLst>
              <a:gd name="connsiteX0" fmla="*/ 0 w 4077460"/>
              <a:gd name="connsiteY0" fmla="*/ 0 h 2430793"/>
              <a:gd name="connsiteX1" fmla="*/ 4077460 w 4077460"/>
              <a:gd name="connsiteY1" fmla="*/ 0 h 2430793"/>
              <a:gd name="connsiteX2" fmla="*/ 4077460 w 4077460"/>
              <a:gd name="connsiteY2" fmla="*/ 2430793 h 2430793"/>
              <a:gd name="connsiteX3" fmla="*/ 0 w 4077460"/>
              <a:gd name="connsiteY3" fmla="*/ 2430793 h 2430793"/>
            </a:gdLst>
            <a:ahLst/>
            <a:cxnLst>
              <a:cxn ang="0">
                <a:pos x="connsiteX0" y="connsiteY0"/>
              </a:cxn>
              <a:cxn ang="0">
                <a:pos x="connsiteX1" y="connsiteY1"/>
              </a:cxn>
              <a:cxn ang="0">
                <a:pos x="connsiteX2" y="connsiteY2"/>
              </a:cxn>
              <a:cxn ang="0">
                <a:pos x="connsiteX3" y="connsiteY3"/>
              </a:cxn>
            </a:cxnLst>
            <a:rect l="l" t="t" r="r" b="b"/>
            <a:pathLst>
              <a:path w="4077460" h="2430793">
                <a:moveTo>
                  <a:pt x="0" y="0"/>
                </a:moveTo>
                <a:lnTo>
                  <a:pt x="4077460" y="0"/>
                </a:lnTo>
                <a:cubicBezTo>
                  <a:pt x="4077460" y="0"/>
                  <a:pt x="4077460" y="2430793"/>
                  <a:pt x="4077460" y="2430793"/>
                </a:cubicBezTo>
                <a:lnTo>
                  <a:pt x="0" y="2430793"/>
                </a:lnTo>
                <a:close/>
              </a:path>
            </a:pathLst>
          </a:custGeom>
        </p:spPr>
        <p:txBody>
          <a:bodyPr wrap="square">
            <a:noAutofit/>
          </a:bodyPr>
          <a:lstStyle>
            <a:lvl1pPr marL="0" indent="0" algn="ctr">
              <a:buNone/>
              <a:defRPr sz="1200">
                <a:solidFill>
                  <a:schemeClr val="tx1">
                    <a:lumMod val="50000"/>
                    <a:lumOff val="50000"/>
                  </a:schemeClr>
                </a:solidFill>
                <a:latin typeface="Raleway" panose="020B0503030101060003" pitchFamily="34" charset="0"/>
              </a:defRPr>
            </a:lvl1pPr>
          </a:lstStyle>
          <a:p>
            <a:r>
              <a:rPr lang="en-US" dirty="0"/>
              <a:t>Drag your image here</a:t>
            </a:r>
          </a:p>
        </p:txBody>
      </p:sp>
    </p:spTree>
    <p:extLst>
      <p:ext uri="{BB962C8B-B14F-4D97-AF65-F5344CB8AC3E}">
        <p14:creationId xmlns:p14="http://schemas.microsoft.com/office/powerpoint/2010/main" val="3111566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B13DFB-4D42-49ED-89E4-4F0D5E151C4C}"/>
              </a:ext>
            </a:extLst>
          </p:cNvPr>
          <p:cNvSpPr>
            <a:spLocks noGrp="1"/>
          </p:cNvSpPr>
          <p:nvPr>
            <p:ph type="title"/>
          </p:nvPr>
        </p:nvSpPr>
        <p:spPr>
          <a:xfrm>
            <a:off x="838200" y="476886"/>
            <a:ext cx="10515600" cy="61023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A8CE2F2-50B7-45A7-A752-331D60C05B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5375121"/>
      </p:ext>
    </p:extLst>
  </p:cSld>
  <p:clrMap bg1="lt1" tx1="dk1" bg2="lt2" tx2="dk2" accent1="accent1" accent2="accent2" accent3="accent3" accent4="accent4" accent5="accent5" accent6="accent6" hlink="hlink" folHlink="folHlink"/>
  <p:sldLayoutIdLst>
    <p:sldLayoutId id="2147483653" r:id="rId1"/>
    <p:sldLayoutId id="2147483736" r:id="rId2"/>
    <p:sldLayoutId id="2147483735" r:id="rId3"/>
    <p:sldLayoutId id="2147483734" r:id="rId4"/>
    <p:sldLayoutId id="2147483733" r:id="rId5"/>
    <p:sldLayoutId id="2147483732" r:id="rId6"/>
    <p:sldLayoutId id="2147483731" r:id="rId7"/>
    <p:sldLayoutId id="2147483730" r:id="rId8"/>
    <p:sldLayoutId id="2147483729" r:id="rId9"/>
    <p:sldLayoutId id="2147483728" r:id="rId10"/>
    <p:sldLayoutId id="2147483727" r:id="rId11"/>
    <p:sldLayoutId id="2147483725" r:id="rId12"/>
    <p:sldLayoutId id="2147483716" r:id="rId13"/>
    <p:sldLayoutId id="2147483726" r:id="rId14"/>
    <p:sldLayoutId id="2147483714" r:id="rId15"/>
    <p:sldLayoutId id="2147483713" r:id="rId16"/>
  </p:sldLayoutIdLst>
  <p:hf hdr="0" dt="0"/>
  <p:txStyles>
    <p:titleStyle>
      <a:lvl1pPr algn="ctr" defTabSz="914400" rtl="0" eaLnBrk="1" latinLnBrk="0" hangingPunct="1">
        <a:lnSpc>
          <a:spcPct val="90000"/>
        </a:lnSpc>
        <a:spcBef>
          <a:spcPct val="0"/>
        </a:spcBef>
        <a:buNone/>
        <a:defRPr sz="3000" b="0" kern="1200" spc="0" baseline="0">
          <a:solidFill>
            <a:schemeClr val="tx1"/>
          </a:solidFill>
          <a:latin typeface="Montserrat" panose="00000500000000000000" pitchFamily="50"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finalprojecthtml.s3-website-us-east-1.amazonaws.com/" TargetMode="External"/><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5.xm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8CA95A-B4A7-4530-896D-DDB93BAFD987}"/>
              </a:ext>
            </a:extLst>
          </p:cNvPr>
          <p:cNvSpPr/>
          <p:nvPr/>
        </p:nvSpPr>
        <p:spPr>
          <a:xfrm>
            <a:off x="2931886" y="0"/>
            <a:ext cx="3164114"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C7B4B68-CE3B-4774-B8FE-1C4D011349B8}"/>
              </a:ext>
            </a:extLst>
          </p:cNvPr>
          <p:cNvSpPr txBox="1"/>
          <p:nvPr/>
        </p:nvSpPr>
        <p:spPr>
          <a:xfrm>
            <a:off x="2205080" y="2998113"/>
            <a:ext cx="8026400" cy="861774"/>
          </a:xfrm>
          <a:prstGeom prst="rect">
            <a:avLst/>
          </a:prstGeom>
          <a:noFill/>
        </p:spPr>
        <p:txBody>
          <a:bodyPr wrap="square" rtlCol="0">
            <a:spAutoFit/>
          </a:bodyPr>
          <a:lstStyle/>
          <a:p>
            <a:pPr algn="ctr"/>
            <a:r>
              <a:rPr lang="en-US" sz="5000" b="1" spc="2000" dirty="0">
                <a:latin typeface="Oswald" panose="02000303000000000000" pitchFamily="2" charset="0"/>
              </a:rPr>
              <a:t>WELCOME</a:t>
            </a:r>
          </a:p>
        </p:txBody>
      </p:sp>
      <p:sp>
        <p:nvSpPr>
          <p:cNvPr id="16" name="TextBox 15">
            <a:extLst>
              <a:ext uri="{FF2B5EF4-FFF2-40B4-BE49-F238E27FC236}">
                <a16:creationId xmlns:a16="http://schemas.microsoft.com/office/drawing/2014/main" id="{5D1CE7C4-A724-49EF-8FD8-F86B066228B4}"/>
              </a:ext>
            </a:extLst>
          </p:cNvPr>
          <p:cNvSpPr txBox="1"/>
          <p:nvPr/>
        </p:nvSpPr>
        <p:spPr>
          <a:xfrm>
            <a:off x="2931886" y="6230551"/>
            <a:ext cx="6328228" cy="276999"/>
          </a:xfrm>
          <a:prstGeom prst="rect">
            <a:avLst/>
          </a:prstGeom>
          <a:noFill/>
        </p:spPr>
        <p:txBody>
          <a:bodyPr wrap="square" rtlCol="0">
            <a:spAutoFit/>
          </a:bodyPr>
          <a:lstStyle/>
          <a:p>
            <a:pPr algn="ctr"/>
            <a:r>
              <a:rPr lang="en-US" altLang="zh-TW" sz="1200" b="1" spc="200" dirty="0">
                <a:solidFill>
                  <a:schemeClr val="tx1">
                    <a:lumMod val="50000"/>
                    <a:lumOff val="50000"/>
                  </a:schemeClr>
                </a:solidFill>
                <a:latin typeface="PT Sans" panose="020B0503020203020204" pitchFamily="34" charset="0"/>
                <a:ea typeface="PT Sans" panose="020B0503020203020204" pitchFamily="34" charset="0"/>
              </a:rPr>
              <a:t>Reported By Team 9 – 15, Dec 2020</a:t>
            </a:r>
          </a:p>
        </p:txBody>
      </p:sp>
      <p:sp>
        <p:nvSpPr>
          <p:cNvPr id="2" name="Rectangle: Rounded Corners 1">
            <a:extLst>
              <a:ext uri="{FF2B5EF4-FFF2-40B4-BE49-F238E27FC236}">
                <a16:creationId xmlns:a16="http://schemas.microsoft.com/office/drawing/2014/main" id="{D8339A0C-9E2E-43D2-8147-D2BE906DDDEF}"/>
              </a:ext>
            </a:extLst>
          </p:cNvPr>
          <p:cNvSpPr/>
          <p:nvPr/>
        </p:nvSpPr>
        <p:spPr>
          <a:xfrm rot="16200000">
            <a:off x="224972" y="2998112"/>
            <a:ext cx="2481943" cy="861774"/>
          </a:xfrm>
          <a:prstGeom prst="roundRect">
            <a:avLst>
              <a:gd name="adj" fmla="val 50000"/>
            </a:avLst>
          </a:prstGeom>
          <a:noFill/>
          <a:ln w="254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A97D28-C190-49ED-B59B-552E6DF2656E}"/>
              </a:ext>
            </a:extLst>
          </p:cNvPr>
          <p:cNvSpPr txBox="1"/>
          <p:nvPr/>
        </p:nvSpPr>
        <p:spPr>
          <a:xfrm rot="16200000">
            <a:off x="292823" y="3267417"/>
            <a:ext cx="2346240" cy="323165"/>
          </a:xfrm>
          <a:prstGeom prst="rect">
            <a:avLst/>
          </a:prstGeom>
          <a:noFill/>
        </p:spPr>
        <p:txBody>
          <a:bodyPr wrap="square" rtlCol="0">
            <a:spAutoFit/>
          </a:bodyPr>
          <a:lstStyle/>
          <a:p>
            <a:pPr algn="ctr"/>
            <a:r>
              <a:rPr lang="en-US" sz="1500" b="1" spc="1000" dirty="0">
                <a:solidFill>
                  <a:schemeClr val="tx1">
                    <a:lumMod val="50000"/>
                    <a:lumOff val="50000"/>
                  </a:schemeClr>
                </a:solidFill>
                <a:latin typeface="Oswald" panose="02000303000000000000" pitchFamily="2" charset="0"/>
              </a:rPr>
              <a:t>Team 9</a:t>
            </a:r>
          </a:p>
        </p:txBody>
      </p:sp>
    </p:spTree>
    <p:extLst>
      <p:ext uri="{BB962C8B-B14F-4D97-AF65-F5344CB8AC3E}">
        <p14:creationId xmlns:p14="http://schemas.microsoft.com/office/powerpoint/2010/main" val="2621525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F3CF4F6-4A66-4435-AC3E-C2D49E36646A}"/>
              </a:ext>
            </a:extLst>
          </p:cNvPr>
          <p:cNvSpPr/>
          <p:nvPr/>
        </p:nvSpPr>
        <p:spPr>
          <a:xfrm>
            <a:off x="0" y="0"/>
            <a:ext cx="12192000" cy="68580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D92AE94F-D13E-4C87-B01A-1306FD0B979E}"/>
              </a:ext>
            </a:extLst>
          </p:cNvPr>
          <p:cNvGrpSpPr/>
          <p:nvPr/>
        </p:nvGrpSpPr>
        <p:grpSpPr>
          <a:xfrm>
            <a:off x="1905139" y="1971674"/>
            <a:ext cx="4495661" cy="3758163"/>
            <a:chOff x="1276690" y="3259717"/>
            <a:chExt cx="4162265" cy="3479460"/>
          </a:xfrm>
        </p:grpSpPr>
        <p:sp>
          <p:nvSpPr>
            <p:cNvPr id="55" name="Shape 6">
              <a:extLst>
                <a:ext uri="{FF2B5EF4-FFF2-40B4-BE49-F238E27FC236}">
                  <a16:creationId xmlns:a16="http://schemas.microsoft.com/office/drawing/2014/main" id="{64ED51AB-3595-44CF-8914-99CDF0765AB1}"/>
                </a:ext>
              </a:extLst>
            </p:cNvPr>
            <p:cNvSpPr/>
            <p:nvPr/>
          </p:nvSpPr>
          <p:spPr>
            <a:xfrm>
              <a:off x="2652307" y="6164453"/>
              <a:ext cx="1426746" cy="500117"/>
            </a:xfrm>
            <a:custGeom>
              <a:avLst/>
              <a:gdLst/>
              <a:ahLst/>
              <a:cxnLst>
                <a:cxn ang="0">
                  <a:pos x="wd2" y="hd2"/>
                </a:cxn>
                <a:cxn ang="5400000">
                  <a:pos x="wd2" y="hd2"/>
                </a:cxn>
                <a:cxn ang="10800000">
                  <a:pos x="wd2" y="hd2"/>
                </a:cxn>
                <a:cxn ang="16200000">
                  <a:pos x="wd2" y="hd2"/>
                </a:cxn>
              </a:cxnLst>
              <a:rect l="0" t="0" r="r" b="b"/>
              <a:pathLst>
                <a:path w="21600" h="21600" extrusionOk="0">
                  <a:moveTo>
                    <a:pt x="18791" y="0"/>
                  </a:moveTo>
                  <a:lnTo>
                    <a:pt x="18791" y="9755"/>
                  </a:lnTo>
                  <a:cubicBezTo>
                    <a:pt x="18791" y="18465"/>
                    <a:pt x="20623" y="20903"/>
                    <a:pt x="21600" y="21600"/>
                  </a:cubicBezTo>
                  <a:lnTo>
                    <a:pt x="0" y="21600"/>
                  </a:lnTo>
                  <a:cubicBezTo>
                    <a:pt x="977" y="20903"/>
                    <a:pt x="2809" y="18465"/>
                    <a:pt x="2809" y="9755"/>
                  </a:cubicBezTo>
                  <a:lnTo>
                    <a:pt x="2809" y="0"/>
                  </a:lnTo>
                </a:path>
              </a:pathLst>
            </a:custGeom>
            <a:gradFill>
              <a:gsLst>
                <a:gs pos="62000">
                  <a:schemeClr val="bg1">
                    <a:lumMod val="95000"/>
                  </a:schemeClr>
                </a:gs>
                <a:gs pos="100000">
                  <a:schemeClr val="bg1">
                    <a:lumMod val="75000"/>
                  </a:schemeClr>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6" name="Shape 7">
              <a:extLst>
                <a:ext uri="{FF2B5EF4-FFF2-40B4-BE49-F238E27FC236}">
                  <a16:creationId xmlns:a16="http://schemas.microsoft.com/office/drawing/2014/main" id="{BAA78BC6-A4E4-465E-A6CC-99294C6AFA1E}"/>
                </a:ext>
              </a:extLst>
            </p:cNvPr>
            <p:cNvSpPr/>
            <p:nvPr/>
          </p:nvSpPr>
          <p:spPr>
            <a:xfrm>
              <a:off x="2593268" y="6654480"/>
              <a:ext cx="1541692" cy="84697"/>
            </a:xfrm>
            <a:custGeom>
              <a:avLst/>
              <a:gdLst/>
              <a:ahLst/>
              <a:cxnLst>
                <a:cxn ang="0">
                  <a:pos x="wd2" y="hd2"/>
                </a:cxn>
                <a:cxn ang="5400000">
                  <a:pos x="wd2" y="hd2"/>
                </a:cxn>
                <a:cxn ang="10800000">
                  <a:pos x="wd2" y="hd2"/>
                </a:cxn>
                <a:cxn ang="16200000">
                  <a:pos x="wd2" y="hd2"/>
                </a:cxn>
              </a:cxnLst>
              <a:rect l="0" t="0" r="r" b="b"/>
              <a:pathLst>
                <a:path w="21600" h="21600" extrusionOk="0">
                  <a:moveTo>
                    <a:pt x="21007" y="21600"/>
                  </a:moveTo>
                  <a:cubicBezTo>
                    <a:pt x="21334" y="21600"/>
                    <a:pt x="21600" y="16765"/>
                    <a:pt x="21600" y="10800"/>
                  </a:cubicBezTo>
                  <a:lnTo>
                    <a:pt x="21600" y="10800"/>
                  </a:lnTo>
                  <a:cubicBezTo>
                    <a:pt x="21600" y="4835"/>
                    <a:pt x="21334" y="0"/>
                    <a:pt x="21007" y="0"/>
                  </a:cubicBezTo>
                  <a:lnTo>
                    <a:pt x="593" y="0"/>
                  </a:lnTo>
                  <a:cubicBezTo>
                    <a:pt x="266" y="0"/>
                    <a:pt x="0" y="4835"/>
                    <a:pt x="0" y="10800"/>
                  </a:cubicBezTo>
                  <a:lnTo>
                    <a:pt x="0" y="10800"/>
                  </a:lnTo>
                  <a:cubicBezTo>
                    <a:pt x="0" y="16765"/>
                    <a:pt x="266" y="21600"/>
                    <a:pt x="593" y="21600"/>
                  </a:cubicBezTo>
                  <a:cubicBezTo>
                    <a:pt x="593" y="21600"/>
                    <a:pt x="21007" y="21600"/>
                    <a:pt x="21007" y="21600"/>
                  </a:cubicBezTo>
                  <a:close/>
                </a:path>
              </a:pathLst>
            </a:custGeom>
            <a:solidFill>
              <a:schemeClr val="bg1">
                <a:lumMod val="8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8" name="Shape 8">
              <a:extLst>
                <a:ext uri="{FF2B5EF4-FFF2-40B4-BE49-F238E27FC236}">
                  <a16:creationId xmlns:a16="http://schemas.microsoft.com/office/drawing/2014/main" id="{860E7618-2A0F-4ED0-B1E2-3408892D736B}"/>
                </a:ext>
              </a:extLst>
            </p:cNvPr>
            <p:cNvSpPr/>
            <p:nvPr/>
          </p:nvSpPr>
          <p:spPr>
            <a:xfrm>
              <a:off x="2839642" y="6164453"/>
              <a:ext cx="1102500" cy="404507"/>
            </a:xfrm>
            <a:custGeom>
              <a:avLst/>
              <a:gdLst/>
              <a:ahLst/>
              <a:cxnLst>
                <a:cxn ang="0">
                  <a:pos x="wd2" y="hd2"/>
                </a:cxn>
                <a:cxn ang="5400000">
                  <a:pos x="wd2" y="hd2"/>
                </a:cxn>
                <a:cxn ang="10800000">
                  <a:pos x="wd2" y="hd2"/>
                </a:cxn>
                <a:cxn ang="16200000">
                  <a:pos x="wd2" y="hd2"/>
                </a:cxn>
              </a:cxnLst>
              <a:rect l="0" t="0" r="r" b="b"/>
              <a:pathLst>
                <a:path w="21600" h="21600" extrusionOk="0">
                  <a:moveTo>
                    <a:pt x="20683" y="12060"/>
                  </a:moveTo>
                  <a:lnTo>
                    <a:pt x="20683" y="0"/>
                  </a:lnTo>
                  <a:lnTo>
                    <a:pt x="0" y="0"/>
                  </a:lnTo>
                  <a:lnTo>
                    <a:pt x="0" y="9899"/>
                  </a:lnTo>
                  <a:lnTo>
                    <a:pt x="21600" y="21600"/>
                  </a:lnTo>
                  <a:cubicBezTo>
                    <a:pt x="21064" y="19415"/>
                    <a:pt x="20683" y="16365"/>
                    <a:pt x="20683" y="12060"/>
                  </a:cubicBezTo>
                  <a:close/>
                </a:path>
              </a:pathLst>
            </a:custGeom>
            <a:solidFill>
              <a:schemeClr val="bg1">
                <a:lumMod val="85000"/>
                <a:alpha val="2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9">
              <a:extLst>
                <a:ext uri="{FF2B5EF4-FFF2-40B4-BE49-F238E27FC236}">
                  <a16:creationId xmlns:a16="http://schemas.microsoft.com/office/drawing/2014/main" id="{27AB3A73-0928-403B-B18D-C56553489773}"/>
                </a:ext>
              </a:extLst>
            </p:cNvPr>
            <p:cNvSpPr/>
            <p:nvPr/>
          </p:nvSpPr>
          <p:spPr>
            <a:xfrm>
              <a:off x="1276690" y="3259717"/>
              <a:ext cx="4162265" cy="26377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189"/>
                  </a:lnTo>
                  <a:cubicBezTo>
                    <a:pt x="0" y="535"/>
                    <a:pt x="339" y="0"/>
                    <a:pt x="753" y="0"/>
                  </a:cubicBezTo>
                  <a:lnTo>
                    <a:pt x="20847" y="0"/>
                  </a:lnTo>
                  <a:cubicBezTo>
                    <a:pt x="21261" y="0"/>
                    <a:pt x="21600" y="535"/>
                    <a:pt x="21600" y="1189"/>
                  </a:cubicBezTo>
                  <a:lnTo>
                    <a:pt x="21600" y="21600"/>
                  </a:lnTo>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0">
              <a:extLst>
                <a:ext uri="{FF2B5EF4-FFF2-40B4-BE49-F238E27FC236}">
                  <a16:creationId xmlns:a16="http://schemas.microsoft.com/office/drawing/2014/main" id="{8977A5EE-9095-4A85-9CE6-AF71E5BFA3BF}"/>
                </a:ext>
              </a:extLst>
            </p:cNvPr>
            <p:cNvSpPr/>
            <p:nvPr/>
          </p:nvSpPr>
          <p:spPr>
            <a:xfrm>
              <a:off x="1276690" y="5894463"/>
              <a:ext cx="4162265" cy="4138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021"/>
                  </a:lnTo>
                  <a:cubicBezTo>
                    <a:pt x="0" y="18190"/>
                    <a:pt x="339" y="21600"/>
                    <a:pt x="753" y="21600"/>
                  </a:cubicBezTo>
                  <a:lnTo>
                    <a:pt x="20847" y="21600"/>
                  </a:lnTo>
                  <a:cubicBezTo>
                    <a:pt x="21261" y="21600"/>
                    <a:pt x="21600" y="18190"/>
                    <a:pt x="21600" y="14021"/>
                  </a:cubicBezTo>
                  <a:lnTo>
                    <a:pt x="21600" y="0"/>
                  </a:lnTo>
                  <a:cubicBezTo>
                    <a:pt x="21600" y="0"/>
                    <a:pt x="0" y="0"/>
                    <a:pt x="0" y="0"/>
                  </a:cubicBezTo>
                  <a:close/>
                </a:path>
              </a:pathLst>
            </a:custGeom>
            <a:gradFill>
              <a:gsLst>
                <a:gs pos="100000">
                  <a:schemeClr val="bg1"/>
                </a:gs>
                <a:gs pos="0">
                  <a:schemeClr val="bg1">
                    <a:lumMod val="95000"/>
                  </a:schemeClr>
                </a:gs>
              </a:gsLst>
              <a:lin ang="36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pic>
        <p:nvPicPr>
          <p:cNvPr id="12" name="Picture Placeholder 11">
            <a:extLst>
              <a:ext uri="{FF2B5EF4-FFF2-40B4-BE49-F238E27FC236}">
                <a16:creationId xmlns:a16="http://schemas.microsoft.com/office/drawing/2014/main" id="{FAF6A0C5-171C-4C85-9030-19125D05B65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2109198" y="2155971"/>
            <a:ext cx="4077460" cy="2452393"/>
          </a:xfrm>
        </p:spPr>
      </p:pic>
      <p:cxnSp>
        <p:nvCxnSpPr>
          <p:cNvPr id="43" name="Straight Connector 42">
            <a:extLst>
              <a:ext uri="{FF2B5EF4-FFF2-40B4-BE49-F238E27FC236}">
                <a16:creationId xmlns:a16="http://schemas.microsoft.com/office/drawing/2014/main" id="{CFA64E94-348C-4FAE-9E74-678B518F4AD2}"/>
              </a:ext>
            </a:extLst>
          </p:cNvPr>
          <p:cNvCxnSpPr>
            <a:cxnSpLocks/>
          </p:cNvCxnSpPr>
          <p:nvPr/>
        </p:nvCxnSpPr>
        <p:spPr>
          <a:xfrm>
            <a:off x="5791200" y="1079500"/>
            <a:ext cx="6096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FEBA298-5BC8-41AA-A571-F65A0172D989}"/>
              </a:ext>
            </a:extLst>
          </p:cNvPr>
          <p:cNvSpPr txBox="1"/>
          <p:nvPr/>
        </p:nvSpPr>
        <p:spPr>
          <a:xfrm>
            <a:off x="943429" y="478971"/>
            <a:ext cx="10305142" cy="477054"/>
          </a:xfrm>
          <a:prstGeom prst="rect">
            <a:avLst/>
          </a:prstGeom>
          <a:noFill/>
        </p:spPr>
        <p:txBody>
          <a:bodyPr wrap="square" rtlCol="0">
            <a:spAutoFit/>
          </a:bodyPr>
          <a:lstStyle/>
          <a:p>
            <a:pPr algn="ctr"/>
            <a:r>
              <a:rPr lang="en-US" altLang="zh-TW" sz="2500" b="1" spc="300" dirty="0">
                <a:solidFill>
                  <a:schemeClr val="bg1"/>
                </a:solidFill>
                <a:latin typeface="Oswald" panose="02000303000000000000" pitchFamily="2" charset="0"/>
              </a:rPr>
              <a:t>DETAILED</a:t>
            </a:r>
            <a:r>
              <a:rPr lang="en-US" altLang="zh-TW" sz="2500" b="1" spc="300" dirty="0">
                <a:latin typeface="Oswald" panose="02000303000000000000" pitchFamily="2" charset="0"/>
              </a:rPr>
              <a:t> </a:t>
            </a:r>
            <a:r>
              <a:rPr lang="en-US" altLang="zh-TW" sz="2500" spc="300" dirty="0">
                <a:solidFill>
                  <a:schemeClr val="accent4">
                    <a:lumMod val="20000"/>
                    <a:lumOff val="80000"/>
                  </a:schemeClr>
                </a:solidFill>
                <a:latin typeface="Oswald" panose="02000303000000000000" pitchFamily="2" charset="0"/>
              </a:rPr>
              <a:t>PROCESS</a:t>
            </a:r>
            <a:r>
              <a:rPr lang="en-US" altLang="zh-TW" sz="2500" b="1" spc="300" dirty="0">
                <a:solidFill>
                  <a:schemeClr val="bg1"/>
                </a:solidFill>
                <a:latin typeface="Oswald" panose="02000303000000000000" pitchFamily="2" charset="0"/>
              </a:rPr>
              <a:t> ON </a:t>
            </a:r>
            <a:r>
              <a:rPr lang="en-US" altLang="zh-TW" sz="2500" spc="300" dirty="0">
                <a:solidFill>
                  <a:schemeClr val="accent4">
                    <a:lumMod val="20000"/>
                    <a:lumOff val="80000"/>
                  </a:schemeClr>
                </a:solidFill>
                <a:latin typeface="Oswald" panose="02000303000000000000" pitchFamily="2" charset="0"/>
              </a:rPr>
              <a:t>AWS</a:t>
            </a:r>
          </a:p>
        </p:txBody>
      </p:sp>
      <p:grpSp>
        <p:nvGrpSpPr>
          <p:cNvPr id="106" name="Group 105">
            <a:extLst>
              <a:ext uri="{FF2B5EF4-FFF2-40B4-BE49-F238E27FC236}">
                <a16:creationId xmlns:a16="http://schemas.microsoft.com/office/drawing/2014/main" id="{84CBD101-7022-4531-966F-6ADC4B85C99C}"/>
              </a:ext>
            </a:extLst>
          </p:cNvPr>
          <p:cNvGrpSpPr/>
          <p:nvPr/>
        </p:nvGrpSpPr>
        <p:grpSpPr>
          <a:xfrm>
            <a:off x="6997541" y="3512465"/>
            <a:ext cx="484188" cy="490538"/>
            <a:chOff x="7558088" y="4486275"/>
            <a:chExt cx="484188" cy="490538"/>
          </a:xfrm>
          <a:solidFill>
            <a:schemeClr val="accent4">
              <a:lumMod val="20000"/>
              <a:lumOff val="80000"/>
            </a:schemeClr>
          </a:solidFill>
        </p:grpSpPr>
        <p:sp>
          <p:nvSpPr>
            <p:cNvPr id="107" name="Freeform 7">
              <a:extLst>
                <a:ext uri="{FF2B5EF4-FFF2-40B4-BE49-F238E27FC236}">
                  <a16:creationId xmlns:a16="http://schemas.microsoft.com/office/drawing/2014/main" id="{77F1DA2B-AA58-4E1D-BBBF-D1A6879C5415}"/>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
              <a:extLst>
                <a:ext uri="{FF2B5EF4-FFF2-40B4-BE49-F238E27FC236}">
                  <a16:creationId xmlns:a16="http://schemas.microsoft.com/office/drawing/2014/main" id="{B3CBDC54-54F7-4290-8C30-9BDE2488D2E1}"/>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TextBox 114">
            <a:extLst>
              <a:ext uri="{FF2B5EF4-FFF2-40B4-BE49-F238E27FC236}">
                <a16:creationId xmlns:a16="http://schemas.microsoft.com/office/drawing/2014/main" id="{D127E965-596E-4FC1-B37B-34BB0BF833A0}"/>
              </a:ext>
            </a:extLst>
          </p:cNvPr>
          <p:cNvSpPr txBox="1"/>
          <p:nvPr/>
        </p:nvSpPr>
        <p:spPr>
          <a:xfrm>
            <a:off x="7544436" y="3429000"/>
            <a:ext cx="3067050" cy="589777"/>
          </a:xfrm>
          <a:prstGeom prst="rect">
            <a:avLst/>
          </a:prstGeom>
          <a:noFill/>
        </p:spPr>
        <p:txBody>
          <a:bodyPr wrap="square" numCol="1" spcCol="457200" rtlCol="0">
            <a:spAutoFit/>
          </a:bodyPr>
          <a:lstStyle/>
          <a:p>
            <a:pPr>
              <a:lnSpc>
                <a:spcPts val="2000"/>
              </a:lnSpc>
            </a:pPr>
            <a:r>
              <a:rPr lang="zh-TW" altLang="en-US" sz="1600" dirty="0">
                <a:solidFill>
                  <a:schemeClr val="bg1"/>
                </a:solidFill>
              </a:rPr>
              <a:t>進入到</a:t>
            </a:r>
            <a:r>
              <a:rPr lang="en-US" altLang="zh-TW" sz="1600" dirty="0">
                <a:solidFill>
                  <a:schemeClr val="bg1"/>
                </a:solidFill>
              </a:rPr>
              <a:t> Edit bucket policy </a:t>
            </a:r>
            <a:r>
              <a:rPr lang="zh-TW" altLang="en-US" sz="1600" dirty="0">
                <a:solidFill>
                  <a:schemeClr val="bg1"/>
                </a:solidFill>
              </a:rPr>
              <a:t>頁面後，按下政策產生器</a:t>
            </a:r>
            <a:endParaRPr lang="en-US" sz="1600" dirty="0">
              <a:solidFill>
                <a:schemeClr val="bg1"/>
              </a:solidFill>
              <a:latin typeface="PT Sans" panose="020B0503020203020204" pitchFamily="34" charset="0"/>
              <a:ea typeface="PT Sans" panose="020B0503020203020204" pitchFamily="34" charset="0"/>
              <a:cs typeface="Montserrat" charset="0"/>
            </a:endParaRPr>
          </a:p>
        </p:txBody>
      </p:sp>
      <p:sp>
        <p:nvSpPr>
          <p:cNvPr id="118" name="TextBox 117">
            <a:extLst>
              <a:ext uri="{FF2B5EF4-FFF2-40B4-BE49-F238E27FC236}">
                <a16:creationId xmlns:a16="http://schemas.microsoft.com/office/drawing/2014/main" id="{142E5E13-4008-4CD3-BE7E-05497A3B920E}"/>
              </a:ext>
            </a:extLst>
          </p:cNvPr>
          <p:cNvSpPr txBox="1"/>
          <p:nvPr/>
        </p:nvSpPr>
        <p:spPr>
          <a:xfrm>
            <a:off x="2931886" y="6230551"/>
            <a:ext cx="6328228" cy="461665"/>
          </a:xfrm>
          <a:prstGeom prst="rect">
            <a:avLst/>
          </a:prstGeom>
          <a:noFill/>
        </p:spPr>
        <p:txBody>
          <a:bodyPr wrap="square" rtlCol="0">
            <a:spAutoFit/>
          </a:bodyPr>
          <a:lstStyle/>
          <a:p>
            <a:pPr algn="ctr"/>
            <a:r>
              <a:rPr lang="en-US" altLang="zh-TW" sz="1200" b="1" spc="200" dirty="0">
                <a:solidFill>
                  <a:schemeClr val="bg1"/>
                </a:solidFill>
                <a:latin typeface="PT Sans" panose="020B0503020203020204" pitchFamily="34" charset="0"/>
              </a:rPr>
              <a:t>Reported By Team 9 – 15 ,Dec 2020</a:t>
            </a:r>
          </a:p>
          <a:p>
            <a:pPr algn="ctr"/>
            <a:endParaRPr lang="en-US" sz="1200" b="1" spc="200" dirty="0">
              <a:solidFill>
                <a:schemeClr val="bg1"/>
              </a:solidFill>
              <a:latin typeface="PT Sans" panose="020B0503020203020204" pitchFamily="34" charset="0"/>
              <a:ea typeface="PT Sans" panose="020B0503020203020204" pitchFamily="34" charset="0"/>
            </a:endParaRPr>
          </a:p>
        </p:txBody>
      </p:sp>
      <p:sp>
        <p:nvSpPr>
          <p:cNvPr id="26" name="TextBox 91">
            <a:extLst>
              <a:ext uri="{FF2B5EF4-FFF2-40B4-BE49-F238E27FC236}">
                <a16:creationId xmlns:a16="http://schemas.microsoft.com/office/drawing/2014/main" id="{FEE300E4-EC4C-3C4F-A3F9-30E13A1AE030}"/>
              </a:ext>
            </a:extLst>
          </p:cNvPr>
          <p:cNvSpPr txBox="1"/>
          <p:nvPr/>
        </p:nvSpPr>
        <p:spPr>
          <a:xfrm>
            <a:off x="6997133" y="2430952"/>
            <a:ext cx="4034972" cy="438582"/>
          </a:xfrm>
          <a:prstGeom prst="rect">
            <a:avLst/>
          </a:prstGeom>
          <a:noFill/>
        </p:spPr>
        <p:txBody>
          <a:bodyPr wrap="square" rtlCol="0">
            <a:spAutoFit/>
          </a:bodyPr>
          <a:lstStyle/>
          <a:p>
            <a:pPr>
              <a:lnSpc>
                <a:spcPts val="2700"/>
              </a:lnSpc>
            </a:pPr>
            <a:r>
              <a:rPr lang="en-US" sz="2000" b="1" dirty="0">
                <a:solidFill>
                  <a:schemeClr val="bg1"/>
                </a:solidFill>
                <a:latin typeface="PT Sans" panose="020B0503020203020204" pitchFamily="34" charset="0"/>
                <a:ea typeface="PT Sans" panose="020B0503020203020204" pitchFamily="34" charset="0"/>
              </a:rPr>
              <a:t>FOLLOW</a:t>
            </a:r>
            <a:r>
              <a:rPr lang="en-US" sz="2500" spc="300" dirty="0">
                <a:solidFill>
                  <a:schemeClr val="accent4">
                    <a:lumMod val="20000"/>
                    <a:lumOff val="80000"/>
                  </a:schemeClr>
                </a:solidFill>
                <a:latin typeface="Oswald" panose="02000303000000000000" pitchFamily="2" charset="0"/>
              </a:rPr>
              <a:t> </a:t>
            </a:r>
            <a:r>
              <a:rPr lang="en-US" sz="2000" b="1" spc="300" dirty="0">
                <a:solidFill>
                  <a:schemeClr val="accent4">
                    <a:lumMod val="20000"/>
                    <a:lumOff val="80000"/>
                  </a:schemeClr>
                </a:solidFill>
                <a:latin typeface="PT Sans" panose="020B0503020203020204" pitchFamily="34" charset="0"/>
              </a:rPr>
              <a:t>THE</a:t>
            </a:r>
            <a:r>
              <a:rPr lang="en-US" sz="2500" spc="300" dirty="0">
                <a:solidFill>
                  <a:schemeClr val="accent4">
                    <a:lumMod val="20000"/>
                    <a:lumOff val="80000"/>
                  </a:schemeClr>
                </a:solidFill>
                <a:latin typeface="Oswald" panose="02000303000000000000" pitchFamily="2" charset="0"/>
              </a:rPr>
              <a:t> </a:t>
            </a:r>
            <a:r>
              <a:rPr lang="en-US" sz="2000" b="1" dirty="0">
                <a:solidFill>
                  <a:schemeClr val="bg1"/>
                </a:solidFill>
                <a:latin typeface="PT Sans" panose="020B0503020203020204" pitchFamily="34" charset="0"/>
                <a:ea typeface="PT Sans" panose="020B0503020203020204" pitchFamily="34" charset="0"/>
              </a:rPr>
              <a:t>PROCESS</a:t>
            </a:r>
          </a:p>
        </p:txBody>
      </p:sp>
    </p:spTree>
    <p:extLst>
      <p:ext uri="{BB962C8B-B14F-4D97-AF65-F5344CB8AC3E}">
        <p14:creationId xmlns:p14="http://schemas.microsoft.com/office/powerpoint/2010/main" val="2214929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F3CF4F6-4A66-4435-AC3E-C2D49E36646A}"/>
              </a:ext>
            </a:extLst>
          </p:cNvPr>
          <p:cNvSpPr/>
          <p:nvPr/>
        </p:nvSpPr>
        <p:spPr>
          <a:xfrm>
            <a:off x="0" y="0"/>
            <a:ext cx="12192000" cy="68580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D92AE94F-D13E-4C87-B01A-1306FD0B979E}"/>
              </a:ext>
            </a:extLst>
          </p:cNvPr>
          <p:cNvGrpSpPr/>
          <p:nvPr/>
        </p:nvGrpSpPr>
        <p:grpSpPr>
          <a:xfrm>
            <a:off x="1905139" y="1971674"/>
            <a:ext cx="4495661" cy="3758163"/>
            <a:chOff x="1276690" y="3259717"/>
            <a:chExt cx="4162265" cy="3479460"/>
          </a:xfrm>
        </p:grpSpPr>
        <p:sp>
          <p:nvSpPr>
            <p:cNvPr id="55" name="Shape 6">
              <a:extLst>
                <a:ext uri="{FF2B5EF4-FFF2-40B4-BE49-F238E27FC236}">
                  <a16:creationId xmlns:a16="http://schemas.microsoft.com/office/drawing/2014/main" id="{64ED51AB-3595-44CF-8914-99CDF0765AB1}"/>
                </a:ext>
              </a:extLst>
            </p:cNvPr>
            <p:cNvSpPr/>
            <p:nvPr/>
          </p:nvSpPr>
          <p:spPr>
            <a:xfrm>
              <a:off x="2652307" y="6164453"/>
              <a:ext cx="1426746" cy="500117"/>
            </a:xfrm>
            <a:custGeom>
              <a:avLst/>
              <a:gdLst/>
              <a:ahLst/>
              <a:cxnLst>
                <a:cxn ang="0">
                  <a:pos x="wd2" y="hd2"/>
                </a:cxn>
                <a:cxn ang="5400000">
                  <a:pos x="wd2" y="hd2"/>
                </a:cxn>
                <a:cxn ang="10800000">
                  <a:pos x="wd2" y="hd2"/>
                </a:cxn>
                <a:cxn ang="16200000">
                  <a:pos x="wd2" y="hd2"/>
                </a:cxn>
              </a:cxnLst>
              <a:rect l="0" t="0" r="r" b="b"/>
              <a:pathLst>
                <a:path w="21600" h="21600" extrusionOk="0">
                  <a:moveTo>
                    <a:pt x="18791" y="0"/>
                  </a:moveTo>
                  <a:lnTo>
                    <a:pt x="18791" y="9755"/>
                  </a:lnTo>
                  <a:cubicBezTo>
                    <a:pt x="18791" y="18465"/>
                    <a:pt x="20623" y="20903"/>
                    <a:pt x="21600" y="21600"/>
                  </a:cubicBezTo>
                  <a:lnTo>
                    <a:pt x="0" y="21600"/>
                  </a:lnTo>
                  <a:cubicBezTo>
                    <a:pt x="977" y="20903"/>
                    <a:pt x="2809" y="18465"/>
                    <a:pt x="2809" y="9755"/>
                  </a:cubicBezTo>
                  <a:lnTo>
                    <a:pt x="2809" y="0"/>
                  </a:lnTo>
                </a:path>
              </a:pathLst>
            </a:custGeom>
            <a:gradFill>
              <a:gsLst>
                <a:gs pos="62000">
                  <a:schemeClr val="bg1">
                    <a:lumMod val="95000"/>
                  </a:schemeClr>
                </a:gs>
                <a:gs pos="100000">
                  <a:schemeClr val="bg1">
                    <a:lumMod val="75000"/>
                  </a:schemeClr>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6" name="Shape 7">
              <a:extLst>
                <a:ext uri="{FF2B5EF4-FFF2-40B4-BE49-F238E27FC236}">
                  <a16:creationId xmlns:a16="http://schemas.microsoft.com/office/drawing/2014/main" id="{BAA78BC6-A4E4-465E-A6CC-99294C6AFA1E}"/>
                </a:ext>
              </a:extLst>
            </p:cNvPr>
            <p:cNvSpPr/>
            <p:nvPr/>
          </p:nvSpPr>
          <p:spPr>
            <a:xfrm>
              <a:off x="2593268" y="6654480"/>
              <a:ext cx="1541692" cy="84697"/>
            </a:xfrm>
            <a:custGeom>
              <a:avLst/>
              <a:gdLst/>
              <a:ahLst/>
              <a:cxnLst>
                <a:cxn ang="0">
                  <a:pos x="wd2" y="hd2"/>
                </a:cxn>
                <a:cxn ang="5400000">
                  <a:pos x="wd2" y="hd2"/>
                </a:cxn>
                <a:cxn ang="10800000">
                  <a:pos x="wd2" y="hd2"/>
                </a:cxn>
                <a:cxn ang="16200000">
                  <a:pos x="wd2" y="hd2"/>
                </a:cxn>
              </a:cxnLst>
              <a:rect l="0" t="0" r="r" b="b"/>
              <a:pathLst>
                <a:path w="21600" h="21600" extrusionOk="0">
                  <a:moveTo>
                    <a:pt x="21007" y="21600"/>
                  </a:moveTo>
                  <a:cubicBezTo>
                    <a:pt x="21334" y="21600"/>
                    <a:pt x="21600" y="16765"/>
                    <a:pt x="21600" y="10800"/>
                  </a:cubicBezTo>
                  <a:lnTo>
                    <a:pt x="21600" y="10800"/>
                  </a:lnTo>
                  <a:cubicBezTo>
                    <a:pt x="21600" y="4835"/>
                    <a:pt x="21334" y="0"/>
                    <a:pt x="21007" y="0"/>
                  </a:cubicBezTo>
                  <a:lnTo>
                    <a:pt x="593" y="0"/>
                  </a:lnTo>
                  <a:cubicBezTo>
                    <a:pt x="266" y="0"/>
                    <a:pt x="0" y="4835"/>
                    <a:pt x="0" y="10800"/>
                  </a:cubicBezTo>
                  <a:lnTo>
                    <a:pt x="0" y="10800"/>
                  </a:lnTo>
                  <a:cubicBezTo>
                    <a:pt x="0" y="16765"/>
                    <a:pt x="266" y="21600"/>
                    <a:pt x="593" y="21600"/>
                  </a:cubicBezTo>
                  <a:cubicBezTo>
                    <a:pt x="593" y="21600"/>
                    <a:pt x="21007" y="21600"/>
                    <a:pt x="21007" y="21600"/>
                  </a:cubicBezTo>
                  <a:close/>
                </a:path>
              </a:pathLst>
            </a:custGeom>
            <a:solidFill>
              <a:schemeClr val="bg1">
                <a:lumMod val="8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8" name="Shape 8">
              <a:extLst>
                <a:ext uri="{FF2B5EF4-FFF2-40B4-BE49-F238E27FC236}">
                  <a16:creationId xmlns:a16="http://schemas.microsoft.com/office/drawing/2014/main" id="{860E7618-2A0F-4ED0-B1E2-3408892D736B}"/>
                </a:ext>
              </a:extLst>
            </p:cNvPr>
            <p:cNvSpPr/>
            <p:nvPr/>
          </p:nvSpPr>
          <p:spPr>
            <a:xfrm>
              <a:off x="2839642" y="6164453"/>
              <a:ext cx="1102500" cy="404507"/>
            </a:xfrm>
            <a:custGeom>
              <a:avLst/>
              <a:gdLst/>
              <a:ahLst/>
              <a:cxnLst>
                <a:cxn ang="0">
                  <a:pos x="wd2" y="hd2"/>
                </a:cxn>
                <a:cxn ang="5400000">
                  <a:pos x="wd2" y="hd2"/>
                </a:cxn>
                <a:cxn ang="10800000">
                  <a:pos x="wd2" y="hd2"/>
                </a:cxn>
                <a:cxn ang="16200000">
                  <a:pos x="wd2" y="hd2"/>
                </a:cxn>
              </a:cxnLst>
              <a:rect l="0" t="0" r="r" b="b"/>
              <a:pathLst>
                <a:path w="21600" h="21600" extrusionOk="0">
                  <a:moveTo>
                    <a:pt x="20683" y="12060"/>
                  </a:moveTo>
                  <a:lnTo>
                    <a:pt x="20683" y="0"/>
                  </a:lnTo>
                  <a:lnTo>
                    <a:pt x="0" y="0"/>
                  </a:lnTo>
                  <a:lnTo>
                    <a:pt x="0" y="9899"/>
                  </a:lnTo>
                  <a:lnTo>
                    <a:pt x="21600" y="21600"/>
                  </a:lnTo>
                  <a:cubicBezTo>
                    <a:pt x="21064" y="19415"/>
                    <a:pt x="20683" y="16365"/>
                    <a:pt x="20683" y="12060"/>
                  </a:cubicBezTo>
                  <a:close/>
                </a:path>
              </a:pathLst>
            </a:custGeom>
            <a:solidFill>
              <a:schemeClr val="bg1">
                <a:lumMod val="85000"/>
                <a:alpha val="2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9">
              <a:extLst>
                <a:ext uri="{FF2B5EF4-FFF2-40B4-BE49-F238E27FC236}">
                  <a16:creationId xmlns:a16="http://schemas.microsoft.com/office/drawing/2014/main" id="{27AB3A73-0928-403B-B18D-C56553489773}"/>
                </a:ext>
              </a:extLst>
            </p:cNvPr>
            <p:cNvSpPr/>
            <p:nvPr/>
          </p:nvSpPr>
          <p:spPr>
            <a:xfrm>
              <a:off x="1276690" y="3259717"/>
              <a:ext cx="4162265" cy="26377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189"/>
                  </a:lnTo>
                  <a:cubicBezTo>
                    <a:pt x="0" y="535"/>
                    <a:pt x="339" y="0"/>
                    <a:pt x="753" y="0"/>
                  </a:cubicBezTo>
                  <a:lnTo>
                    <a:pt x="20847" y="0"/>
                  </a:lnTo>
                  <a:cubicBezTo>
                    <a:pt x="21261" y="0"/>
                    <a:pt x="21600" y="535"/>
                    <a:pt x="21600" y="1189"/>
                  </a:cubicBezTo>
                  <a:lnTo>
                    <a:pt x="21600" y="21600"/>
                  </a:lnTo>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0">
              <a:extLst>
                <a:ext uri="{FF2B5EF4-FFF2-40B4-BE49-F238E27FC236}">
                  <a16:creationId xmlns:a16="http://schemas.microsoft.com/office/drawing/2014/main" id="{8977A5EE-9095-4A85-9CE6-AF71E5BFA3BF}"/>
                </a:ext>
              </a:extLst>
            </p:cNvPr>
            <p:cNvSpPr/>
            <p:nvPr/>
          </p:nvSpPr>
          <p:spPr>
            <a:xfrm>
              <a:off x="1276690" y="5894463"/>
              <a:ext cx="4162265" cy="4138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021"/>
                  </a:lnTo>
                  <a:cubicBezTo>
                    <a:pt x="0" y="18190"/>
                    <a:pt x="339" y="21600"/>
                    <a:pt x="753" y="21600"/>
                  </a:cubicBezTo>
                  <a:lnTo>
                    <a:pt x="20847" y="21600"/>
                  </a:lnTo>
                  <a:cubicBezTo>
                    <a:pt x="21261" y="21600"/>
                    <a:pt x="21600" y="18190"/>
                    <a:pt x="21600" y="14021"/>
                  </a:cubicBezTo>
                  <a:lnTo>
                    <a:pt x="21600" y="0"/>
                  </a:lnTo>
                  <a:cubicBezTo>
                    <a:pt x="21600" y="0"/>
                    <a:pt x="0" y="0"/>
                    <a:pt x="0" y="0"/>
                  </a:cubicBezTo>
                  <a:close/>
                </a:path>
              </a:pathLst>
            </a:custGeom>
            <a:gradFill>
              <a:gsLst>
                <a:gs pos="100000">
                  <a:schemeClr val="bg1"/>
                </a:gs>
                <a:gs pos="0">
                  <a:schemeClr val="bg1">
                    <a:lumMod val="95000"/>
                  </a:schemeClr>
                </a:gs>
              </a:gsLst>
              <a:lin ang="36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pic>
        <p:nvPicPr>
          <p:cNvPr id="12" name="Picture Placeholder 11">
            <a:extLst>
              <a:ext uri="{FF2B5EF4-FFF2-40B4-BE49-F238E27FC236}">
                <a16:creationId xmlns:a16="http://schemas.microsoft.com/office/drawing/2014/main" id="{FAF6A0C5-171C-4C85-9030-19125D05B65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2109198" y="2238567"/>
            <a:ext cx="4077460" cy="2287200"/>
          </a:xfrm>
        </p:spPr>
      </p:pic>
      <p:cxnSp>
        <p:nvCxnSpPr>
          <p:cNvPr id="43" name="Straight Connector 42">
            <a:extLst>
              <a:ext uri="{FF2B5EF4-FFF2-40B4-BE49-F238E27FC236}">
                <a16:creationId xmlns:a16="http://schemas.microsoft.com/office/drawing/2014/main" id="{CFA64E94-348C-4FAE-9E74-678B518F4AD2}"/>
              </a:ext>
            </a:extLst>
          </p:cNvPr>
          <p:cNvCxnSpPr>
            <a:cxnSpLocks/>
          </p:cNvCxnSpPr>
          <p:nvPr/>
        </p:nvCxnSpPr>
        <p:spPr>
          <a:xfrm>
            <a:off x="5791200" y="1079500"/>
            <a:ext cx="6096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FEBA298-5BC8-41AA-A571-F65A0172D989}"/>
              </a:ext>
            </a:extLst>
          </p:cNvPr>
          <p:cNvSpPr txBox="1"/>
          <p:nvPr/>
        </p:nvSpPr>
        <p:spPr>
          <a:xfrm>
            <a:off x="943429" y="478971"/>
            <a:ext cx="10305142" cy="477054"/>
          </a:xfrm>
          <a:prstGeom prst="rect">
            <a:avLst/>
          </a:prstGeom>
          <a:noFill/>
        </p:spPr>
        <p:txBody>
          <a:bodyPr wrap="square" rtlCol="0">
            <a:spAutoFit/>
          </a:bodyPr>
          <a:lstStyle/>
          <a:p>
            <a:pPr algn="ctr"/>
            <a:r>
              <a:rPr lang="en-US" altLang="zh-TW" sz="2500" b="1" spc="300" dirty="0">
                <a:solidFill>
                  <a:schemeClr val="bg1"/>
                </a:solidFill>
                <a:latin typeface="Oswald" panose="02000303000000000000" pitchFamily="2" charset="0"/>
              </a:rPr>
              <a:t>DETAILED</a:t>
            </a:r>
            <a:r>
              <a:rPr lang="en-US" altLang="zh-TW" sz="2500" b="1" spc="300" dirty="0">
                <a:latin typeface="Oswald" panose="02000303000000000000" pitchFamily="2" charset="0"/>
              </a:rPr>
              <a:t> </a:t>
            </a:r>
            <a:r>
              <a:rPr lang="en-US" altLang="zh-TW" sz="2500" spc="300" dirty="0">
                <a:solidFill>
                  <a:schemeClr val="accent4">
                    <a:lumMod val="20000"/>
                    <a:lumOff val="80000"/>
                  </a:schemeClr>
                </a:solidFill>
                <a:latin typeface="Oswald" panose="02000303000000000000" pitchFamily="2" charset="0"/>
              </a:rPr>
              <a:t>PROCESS</a:t>
            </a:r>
            <a:r>
              <a:rPr lang="en-US" altLang="zh-TW" sz="2500" b="1" spc="300" dirty="0">
                <a:solidFill>
                  <a:schemeClr val="bg1"/>
                </a:solidFill>
                <a:latin typeface="Oswald" panose="02000303000000000000" pitchFamily="2" charset="0"/>
              </a:rPr>
              <a:t> ON </a:t>
            </a:r>
            <a:r>
              <a:rPr lang="en-US" altLang="zh-TW" sz="2500" spc="300" dirty="0">
                <a:solidFill>
                  <a:schemeClr val="accent4">
                    <a:lumMod val="20000"/>
                    <a:lumOff val="80000"/>
                  </a:schemeClr>
                </a:solidFill>
                <a:latin typeface="Oswald" panose="02000303000000000000" pitchFamily="2" charset="0"/>
              </a:rPr>
              <a:t>AWS</a:t>
            </a:r>
          </a:p>
        </p:txBody>
      </p:sp>
      <p:sp>
        <p:nvSpPr>
          <p:cNvPr id="92" name="TextBox 91">
            <a:extLst>
              <a:ext uri="{FF2B5EF4-FFF2-40B4-BE49-F238E27FC236}">
                <a16:creationId xmlns:a16="http://schemas.microsoft.com/office/drawing/2014/main" id="{CC5CAF7B-E53C-4F72-ABDC-EA175922EB41}"/>
              </a:ext>
            </a:extLst>
          </p:cNvPr>
          <p:cNvSpPr txBox="1"/>
          <p:nvPr/>
        </p:nvSpPr>
        <p:spPr>
          <a:xfrm>
            <a:off x="6934199" y="1971674"/>
            <a:ext cx="4034972" cy="763927"/>
          </a:xfrm>
          <a:prstGeom prst="rect">
            <a:avLst/>
          </a:prstGeom>
          <a:noFill/>
        </p:spPr>
        <p:txBody>
          <a:bodyPr wrap="square" rtlCol="0">
            <a:spAutoFit/>
          </a:bodyPr>
          <a:lstStyle/>
          <a:p>
            <a:pPr>
              <a:lnSpc>
                <a:spcPts val="2700"/>
              </a:lnSpc>
            </a:pPr>
            <a:r>
              <a:rPr lang="en-US" sz="2000" b="1" dirty="0">
                <a:solidFill>
                  <a:schemeClr val="accent4">
                    <a:lumMod val="20000"/>
                    <a:lumOff val="80000"/>
                  </a:schemeClr>
                </a:solidFill>
                <a:latin typeface="PT Sans" panose="020B0503020203020204" pitchFamily="34" charset="0"/>
                <a:ea typeface="PT Sans" panose="020B0503020203020204" pitchFamily="34" charset="0"/>
              </a:rPr>
              <a:t>COMPANY MISSION </a:t>
            </a:r>
            <a:r>
              <a:rPr lang="en-US" sz="2000" b="1" dirty="0">
                <a:solidFill>
                  <a:schemeClr val="bg1"/>
                </a:solidFill>
                <a:latin typeface="PT Sans" panose="020B0503020203020204" pitchFamily="34" charset="0"/>
                <a:ea typeface="PT Sans" panose="020B0503020203020204" pitchFamily="34" charset="0"/>
              </a:rPr>
              <a:t>EXAMPLE TITLE HERE</a:t>
            </a:r>
          </a:p>
        </p:txBody>
      </p:sp>
      <p:grpSp>
        <p:nvGrpSpPr>
          <p:cNvPr id="106" name="Group 105">
            <a:extLst>
              <a:ext uri="{FF2B5EF4-FFF2-40B4-BE49-F238E27FC236}">
                <a16:creationId xmlns:a16="http://schemas.microsoft.com/office/drawing/2014/main" id="{84CBD101-7022-4531-966F-6ADC4B85C99C}"/>
              </a:ext>
            </a:extLst>
          </p:cNvPr>
          <p:cNvGrpSpPr/>
          <p:nvPr/>
        </p:nvGrpSpPr>
        <p:grpSpPr>
          <a:xfrm>
            <a:off x="6996905" y="3196431"/>
            <a:ext cx="484188" cy="490538"/>
            <a:chOff x="7558088" y="4486275"/>
            <a:chExt cx="484188" cy="490538"/>
          </a:xfrm>
          <a:solidFill>
            <a:schemeClr val="accent4">
              <a:lumMod val="20000"/>
              <a:lumOff val="80000"/>
            </a:schemeClr>
          </a:solidFill>
        </p:grpSpPr>
        <p:sp>
          <p:nvSpPr>
            <p:cNvPr id="107" name="Freeform 7">
              <a:extLst>
                <a:ext uri="{FF2B5EF4-FFF2-40B4-BE49-F238E27FC236}">
                  <a16:creationId xmlns:a16="http://schemas.microsoft.com/office/drawing/2014/main" id="{77F1DA2B-AA58-4E1D-BBBF-D1A6879C5415}"/>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
              <a:extLst>
                <a:ext uri="{FF2B5EF4-FFF2-40B4-BE49-F238E27FC236}">
                  <a16:creationId xmlns:a16="http://schemas.microsoft.com/office/drawing/2014/main" id="{B3CBDC54-54F7-4290-8C30-9BDE2488D2E1}"/>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46C3382D-A7AF-492F-A5A6-35892DA05ADB}"/>
              </a:ext>
            </a:extLst>
          </p:cNvPr>
          <p:cNvGrpSpPr/>
          <p:nvPr/>
        </p:nvGrpSpPr>
        <p:grpSpPr>
          <a:xfrm>
            <a:off x="6996905" y="3971119"/>
            <a:ext cx="484188" cy="490538"/>
            <a:chOff x="7558088" y="4486275"/>
            <a:chExt cx="484188" cy="490538"/>
          </a:xfrm>
          <a:solidFill>
            <a:schemeClr val="accent4">
              <a:lumMod val="20000"/>
              <a:lumOff val="80000"/>
            </a:schemeClr>
          </a:solidFill>
        </p:grpSpPr>
        <p:sp>
          <p:nvSpPr>
            <p:cNvPr id="110" name="Freeform 7">
              <a:extLst>
                <a:ext uri="{FF2B5EF4-FFF2-40B4-BE49-F238E27FC236}">
                  <a16:creationId xmlns:a16="http://schemas.microsoft.com/office/drawing/2014/main" id="{23B9143D-5E2C-4BE4-B9B2-B4F9DE38979E}"/>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
              <a:extLst>
                <a:ext uri="{FF2B5EF4-FFF2-40B4-BE49-F238E27FC236}">
                  <a16:creationId xmlns:a16="http://schemas.microsoft.com/office/drawing/2014/main" id="{5FB0513F-7CA8-4D41-868D-241B867DFEEF}"/>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2" name="Group 111">
            <a:extLst>
              <a:ext uri="{FF2B5EF4-FFF2-40B4-BE49-F238E27FC236}">
                <a16:creationId xmlns:a16="http://schemas.microsoft.com/office/drawing/2014/main" id="{11D64023-0BA9-4930-AEDE-918BD87FF01F}"/>
              </a:ext>
            </a:extLst>
          </p:cNvPr>
          <p:cNvGrpSpPr/>
          <p:nvPr/>
        </p:nvGrpSpPr>
        <p:grpSpPr>
          <a:xfrm>
            <a:off x="6996905" y="4756717"/>
            <a:ext cx="484188" cy="490538"/>
            <a:chOff x="7558088" y="4486275"/>
            <a:chExt cx="484188" cy="490538"/>
          </a:xfrm>
          <a:solidFill>
            <a:schemeClr val="accent4">
              <a:lumMod val="20000"/>
              <a:lumOff val="80000"/>
            </a:schemeClr>
          </a:solidFill>
        </p:grpSpPr>
        <p:sp>
          <p:nvSpPr>
            <p:cNvPr id="113" name="Freeform 7">
              <a:extLst>
                <a:ext uri="{FF2B5EF4-FFF2-40B4-BE49-F238E27FC236}">
                  <a16:creationId xmlns:a16="http://schemas.microsoft.com/office/drawing/2014/main" id="{8E3362D9-0117-4B3E-9BAF-1F29B42A39E7}"/>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8">
              <a:extLst>
                <a:ext uri="{FF2B5EF4-FFF2-40B4-BE49-F238E27FC236}">
                  <a16:creationId xmlns:a16="http://schemas.microsoft.com/office/drawing/2014/main" id="{9F15BCB7-3C8C-46DB-B3D5-5A0C7FE6AC0F}"/>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TextBox 114">
            <a:extLst>
              <a:ext uri="{FF2B5EF4-FFF2-40B4-BE49-F238E27FC236}">
                <a16:creationId xmlns:a16="http://schemas.microsoft.com/office/drawing/2014/main" id="{D127E965-596E-4FC1-B37B-34BB0BF833A0}"/>
              </a:ext>
            </a:extLst>
          </p:cNvPr>
          <p:cNvSpPr txBox="1"/>
          <p:nvPr/>
        </p:nvSpPr>
        <p:spPr>
          <a:xfrm>
            <a:off x="7584281" y="3231813"/>
            <a:ext cx="3067050" cy="335989"/>
          </a:xfrm>
          <a:prstGeom prst="rect">
            <a:avLst/>
          </a:prstGeom>
          <a:noFill/>
        </p:spPr>
        <p:txBody>
          <a:bodyPr wrap="square" numCol="1" spcCol="457200" rtlCol="0">
            <a:spAutoFit/>
          </a:bodyPr>
          <a:lstStyle/>
          <a:p>
            <a:pPr>
              <a:lnSpc>
                <a:spcPts val="2000"/>
              </a:lnSpc>
            </a:pPr>
            <a:r>
              <a:rPr lang="en-US" sz="1600" dirty="0">
                <a:solidFill>
                  <a:schemeClr val="bg1"/>
                </a:solidFill>
                <a:latin typeface="PT Sans" panose="020B0503020203020204" pitchFamily="34" charset="0"/>
                <a:ea typeface="PT Sans" panose="020B0503020203020204" pitchFamily="34" charset="0"/>
                <a:cs typeface="Montserrat" charset="0"/>
              </a:rPr>
              <a:t>Policy type </a:t>
            </a:r>
            <a:r>
              <a:rPr lang="zh-TW" altLang="en-US" sz="1600" dirty="0">
                <a:solidFill>
                  <a:schemeClr val="bg1"/>
                </a:solidFill>
                <a:latin typeface="PT Sans" panose="020B0503020203020204" pitchFamily="34" charset="0"/>
                <a:ea typeface="PT Sans" panose="020B0503020203020204" pitchFamily="34" charset="0"/>
                <a:cs typeface="Montserrat" charset="0"/>
              </a:rPr>
              <a:t>選擇</a:t>
            </a:r>
            <a:r>
              <a:rPr lang="en-US" altLang="zh-TW" sz="1600" dirty="0">
                <a:solidFill>
                  <a:schemeClr val="bg1"/>
                </a:solidFill>
                <a:latin typeface="PT Sans" panose="020B0503020203020204" pitchFamily="34" charset="0"/>
                <a:ea typeface="PT Sans" panose="020B0503020203020204" pitchFamily="34" charset="0"/>
                <a:cs typeface="Montserrat" charset="0"/>
              </a:rPr>
              <a:t> S3</a:t>
            </a:r>
            <a:endParaRPr lang="en-US" sz="1600" dirty="0">
              <a:solidFill>
                <a:schemeClr val="bg1"/>
              </a:solidFill>
              <a:latin typeface="PT Sans" panose="020B0503020203020204" pitchFamily="34" charset="0"/>
              <a:ea typeface="PT Sans" panose="020B0503020203020204" pitchFamily="34" charset="0"/>
              <a:cs typeface="Montserrat" charset="0"/>
            </a:endParaRPr>
          </a:p>
        </p:txBody>
      </p:sp>
      <p:sp>
        <p:nvSpPr>
          <p:cNvPr id="116" name="TextBox 115">
            <a:extLst>
              <a:ext uri="{FF2B5EF4-FFF2-40B4-BE49-F238E27FC236}">
                <a16:creationId xmlns:a16="http://schemas.microsoft.com/office/drawing/2014/main" id="{FA6BFB65-5080-4E34-B6F2-0C573ED5765B}"/>
              </a:ext>
            </a:extLst>
          </p:cNvPr>
          <p:cNvSpPr txBox="1"/>
          <p:nvPr/>
        </p:nvSpPr>
        <p:spPr>
          <a:xfrm>
            <a:off x="7481093" y="4021683"/>
            <a:ext cx="2533650" cy="335989"/>
          </a:xfrm>
          <a:prstGeom prst="rect">
            <a:avLst/>
          </a:prstGeom>
          <a:noFill/>
        </p:spPr>
        <p:txBody>
          <a:bodyPr wrap="square" numCol="1" spcCol="457200" rtlCol="0">
            <a:spAutoFit/>
          </a:bodyPr>
          <a:lstStyle/>
          <a:p>
            <a:pPr>
              <a:lnSpc>
                <a:spcPts val="2000"/>
              </a:lnSpc>
            </a:pPr>
            <a:r>
              <a:rPr lang="zh-TW" altLang="en-US" sz="1600" dirty="0">
                <a:solidFill>
                  <a:schemeClr val="bg1"/>
                </a:solidFill>
                <a:latin typeface="PT Sans" panose="020B0503020203020204" pitchFamily="34" charset="0"/>
                <a:ea typeface="PT Sans" panose="020B0503020203020204" pitchFamily="34" charset="0"/>
                <a:cs typeface="Montserrat" charset="0"/>
              </a:rPr>
              <a:t>選擇你想要的</a:t>
            </a:r>
            <a:r>
              <a:rPr lang="en-US" altLang="zh-TW" sz="1600" dirty="0">
                <a:solidFill>
                  <a:schemeClr val="bg1"/>
                </a:solidFill>
                <a:latin typeface="PT Sans" panose="020B0503020203020204" pitchFamily="34" charset="0"/>
                <a:ea typeface="PT Sans" panose="020B0503020203020204" pitchFamily="34" charset="0"/>
                <a:cs typeface="Montserrat" charset="0"/>
              </a:rPr>
              <a:t> Action</a:t>
            </a:r>
            <a:endParaRPr lang="en-US" sz="1600" dirty="0">
              <a:solidFill>
                <a:schemeClr val="bg1"/>
              </a:solidFill>
              <a:latin typeface="PT Sans" panose="020B0503020203020204" pitchFamily="34" charset="0"/>
              <a:ea typeface="PT Sans" panose="020B0503020203020204" pitchFamily="34" charset="0"/>
              <a:cs typeface="Montserrat" charset="0"/>
            </a:endParaRPr>
          </a:p>
        </p:txBody>
      </p:sp>
      <p:sp>
        <p:nvSpPr>
          <p:cNvPr id="117" name="TextBox 116">
            <a:extLst>
              <a:ext uri="{FF2B5EF4-FFF2-40B4-BE49-F238E27FC236}">
                <a16:creationId xmlns:a16="http://schemas.microsoft.com/office/drawing/2014/main" id="{79B417FE-358D-4F4C-ADB3-FD67465F67A9}"/>
              </a:ext>
            </a:extLst>
          </p:cNvPr>
          <p:cNvSpPr txBox="1"/>
          <p:nvPr/>
        </p:nvSpPr>
        <p:spPr>
          <a:xfrm>
            <a:off x="7544435" y="4865521"/>
            <a:ext cx="4034971" cy="335989"/>
          </a:xfrm>
          <a:prstGeom prst="rect">
            <a:avLst/>
          </a:prstGeom>
          <a:noFill/>
        </p:spPr>
        <p:txBody>
          <a:bodyPr wrap="square" numCol="1" spcCol="457200" rtlCol="0">
            <a:spAutoFit/>
          </a:bodyPr>
          <a:lstStyle/>
          <a:p>
            <a:pPr>
              <a:lnSpc>
                <a:spcPts val="2000"/>
              </a:lnSpc>
            </a:pPr>
            <a:r>
              <a:rPr lang="zh-TW" altLang="en-US" sz="1600" dirty="0">
                <a:solidFill>
                  <a:schemeClr val="bg1"/>
                </a:solidFill>
                <a:latin typeface="PT Sans" panose="020B0503020203020204" pitchFamily="34" charset="0"/>
                <a:ea typeface="PT Sans" panose="020B0503020203020204" pitchFamily="34" charset="0"/>
                <a:cs typeface="Montserrat" charset="0"/>
              </a:rPr>
              <a:t>輸入儲存體的</a:t>
            </a:r>
            <a:r>
              <a:rPr lang="en-US" altLang="zh-TW" sz="1600" dirty="0">
                <a:solidFill>
                  <a:schemeClr val="bg1"/>
                </a:solidFill>
                <a:latin typeface="PT Sans" panose="020B0503020203020204" pitchFamily="34" charset="0"/>
                <a:ea typeface="PT Sans" panose="020B0503020203020204" pitchFamily="34" charset="0"/>
                <a:cs typeface="Montserrat" charset="0"/>
              </a:rPr>
              <a:t> ARN</a:t>
            </a:r>
            <a:r>
              <a:rPr lang="zh-TW" altLang="en-US" sz="1600" dirty="0">
                <a:solidFill>
                  <a:schemeClr val="bg1"/>
                </a:solidFill>
                <a:latin typeface="PT Sans" panose="020B0503020203020204" pitchFamily="34" charset="0"/>
                <a:ea typeface="PT Sans" panose="020B0503020203020204" pitchFamily="34" charset="0"/>
                <a:cs typeface="Montserrat" charset="0"/>
              </a:rPr>
              <a:t>，按下</a:t>
            </a:r>
            <a:r>
              <a:rPr lang="en-US" altLang="zh-TW" sz="1600" dirty="0">
                <a:solidFill>
                  <a:schemeClr val="bg1"/>
                </a:solidFill>
                <a:latin typeface="PT Sans" panose="020B0503020203020204" pitchFamily="34" charset="0"/>
                <a:ea typeface="PT Sans" panose="020B0503020203020204" pitchFamily="34" charset="0"/>
                <a:cs typeface="Montserrat" charset="0"/>
              </a:rPr>
              <a:t> generate policy</a:t>
            </a:r>
            <a:endParaRPr lang="en-US" sz="1600" dirty="0">
              <a:solidFill>
                <a:schemeClr val="bg1"/>
              </a:solidFill>
              <a:latin typeface="PT Sans" panose="020B0503020203020204" pitchFamily="34" charset="0"/>
              <a:ea typeface="PT Sans" panose="020B0503020203020204" pitchFamily="34" charset="0"/>
              <a:cs typeface="Montserrat" charset="0"/>
            </a:endParaRPr>
          </a:p>
        </p:txBody>
      </p:sp>
      <p:sp>
        <p:nvSpPr>
          <p:cNvPr id="118" name="TextBox 117">
            <a:extLst>
              <a:ext uri="{FF2B5EF4-FFF2-40B4-BE49-F238E27FC236}">
                <a16:creationId xmlns:a16="http://schemas.microsoft.com/office/drawing/2014/main" id="{142E5E13-4008-4CD3-BE7E-05497A3B920E}"/>
              </a:ext>
            </a:extLst>
          </p:cNvPr>
          <p:cNvSpPr txBox="1"/>
          <p:nvPr/>
        </p:nvSpPr>
        <p:spPr>
          <a:xfrm>
            <a:off x="2931886" y="6230551"/>
            <a:ext cx="6328228" cy="461665"/>
          </a:xfrm>
          <a:prstGeom prst="rect">
            <a:avLst/>
          </a:prstGeom>
          <a:noFill/>
        </p:spPr>
        <p:txBody>
          <a:bodyPr wrap="square" rtlCol="0">
            <a:spAutoFit/>
          </a:bodyPr>
          <a:lstStyle/>
          <a:p>
            <a:pPr algn="ctr"/>
            <a:r>
              <a:rPr lang="en-US" altLang="zh-TW" sz="1200" b="1" spc="200" dirty="0">
                <a:solidFill>
                  <a:schemeClr val="bg1"/>
                </a:solidFill>
                <a:latin typeface="PT Sans" panose="020B0503020203020204" pitchFamily="34" charset="0"/>
              </a:rPr>
              <a:t>Reported By Team 9 – 15 ,Dec 2020</a:t>
            </a:r>
          </a:p>
          <a:p>
            <a:pPr algn="ctr"/>
            <a:endParaRPr lang="en-US" sz="1200" b="1" spc="200" dirty="0">
              <a:solidFill>
                <a:schemeClr val="bg1"/>
              </a:solidFill>
              <a:latin typeface="PT Sans" panose="020B0503020203020204" pitchFamily="34" charset="0"/>
              <a:ea typeface="PT Sans" panose="020B0503020203020204" pitchFamily="34" charset="0"/>
            </a:endParaRPr>
          </a:p>
        </p:txBody>
      </p:sp>
    </p:spTree>
    <p:extLst>
      <p:ext uri="{BB962C8B-B14F-4D97-AF65-F5344CB8AC3E}">
        <p14:creationId xmlns:p14="http://schemas.microsoft.com/office/powerpoint/2010/main" val="155765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F3CF4F6-4A66-4435-AC3E-C2D49E36646A}"/>
              </a:ext>
            </a:extLst>
          </p:cNvPr>
          <p:cNvSpPr/>
          <p:nvPr/>
        </p:nvSpPr>
        <p:spPr>
          <a:xfrm>
            <a:off x="0" y="0"/>
            <a:ext cx="12192000" cy="68580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D92AE94F-D13E-4C87-B01A-1306FD0B979E}"/>
              </a:ext>
            </a:extLst>
          </p:cNvPr>
          <p:cNvGrpSpPr/>
          <p:nvPr/>
        </p:nvGrpSpPr>
        <p:grpSpPr>
          <a:xfrm>
            <a:off x="1905139" y="1971674"/>
            <a:ext cx="4495661" cy="3758163"/>
            <a:chOff x="1276690" y="3259717"/>
            <a:chExt cx="4162265" cy="3479460"/>
          </a:xfrm>
        </p:grpSpPr>
        <p:sp>
          <p:nvSpPr>
            <p:cNvPr id="55" name="Shape 6">
              <a:extLst>
                <a:ext uri="{FF2B5EF4-FFF2-40B4-BE49-F238E27FC236}">
                  <a16:creationId xmlns:a16="http://schemas.microsoft.com/office/drawing/2014/main" id="{64ED51AB-3595-44CF-8914-99CDF0765AB1}"/>
                </a:ext>
              </a:extLst>
            </p:cNvPr>
            <p:cNvSpPr/>
            <p:nvPr/>
          </p:nvSpPr>
          <p:spPr>
            <a:xfrm>
              <a:off x="2652307" y="6164453"/>
              <a:ext cx="1426746" cy="500117"/>
            </a:xfrm>
            <a:custGeom>
              <a:avLst/>
              <a:gdLst/>
              <a:ahLst/>
              <a:cxnLst>
                <a:cxn ang="0">
                  <a:pos x="wd2" y="hd2"/>
                </a:cxn>
                <a:cxn ang="5400000">
                  <a:pos x="wd2" y="hd2"/>
                </a:cxn>
                <a:cxn ang="10800000">
                  <a:pos x="wd2" y="hd2"/>
                </a:cxn>
                <a:cxn ang="16200000">
                  <a:pos x="wd2" y="hd2"/>
                </a:cxn>
              </a:cxnLst>
              <a:rect l="0" t="0" r="r" b="b"/>
              <a:pathLst>
                <a:path w="21600" h="21600" extrusionOk="0">
                  <a:moveTo>
                    <a:pt x="18791" y="0"/>
                  </a:moveTo>
                  <a:lnTo>
                    <a:pt x="18791" y="9755"/>
                  </a:lnTo>
                  <a:cubicBezTo>
                    <a:pt x="18791" y="18465"/>
                    <a:pt x="20623" y="20903"/>
                    <a:pt x="21600" y="21600"/>
                  </a:cubicBezTo>
                  <a:lnTo>
                    <a:pt x="0" y="21600"/>
                  </a:lnTo>
                  <a:cubicBezTo>
                    <a:pt x="977" y="20903"/>
                    <a:pt x="2809" y="18465"/>
                    <a:pt x="2809" y="9755"/>
                  </a:cubicBezTo>
                  <a:lnTo>
                    <a:pt x="2809" y="0"/>
                  </a:lnTo>
                </a:path>
              </a:pathLst>
            </a:custGeom>
            <a:gradFill>
              <a:gsLst>
                <a:gs pos="62000">
                  <a:schemeClr val="bg1">
                    <a:lumMod val="95000"/>
                  </a:schemeClr>
                </a:gs>
                <a:gs pos="100000">
                  <a:schemeClr val="bg1">
                    <a:lumMod val="75000"/>
                  </a:schemeClr>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6" name="Shape 7">
              <a:extLst>
                <a:ext uri="{FF2B5EF4-FFF2-40B4-BE49-F238E27FC236}">
                  <a16:creationId xmlns:a16="http://schemas.microsoft.com/office/drawing/2014/main" id="{BAA78BC6-A4E4-465E-A6CC-99294C6AFA1E}"/>
                </a:ext>
              </a:extLst>
            </p:cNvPr>
            <p:cNvSpPr/>
            <p:nvPr/>
          </p:nvSpPr>
          <p:spPr>
            <a:xfrm>
              <a:off x="2593268" y="6654480"/>
              <a:ext cx="1541692" cy="84697"/>
            </a:xfrm>
            <a:custGeom>
              <a:avLst/>
              <a:gdLst/>
              <a:ahLst/>
              <a:cxnLst>
                <a:cxn ang="0">
                  <a:pos x="wd2" y="hd2"/>
                </a:cxn>
                <a:cxn ang="5400000">
                  <a:pos x="wd2" y="hd2"/>
                </a:cxn>
                <a:cxn ang="10800000">
                  <a:pos x="wd2" y="hd2"/>
                </a:cxn>
                <a:cxn ang="16200000">
                  <a:pos x="wd2" y="hd2"/>
                </a:cxn>
              </a:cxnLst>
              <a:rect l="0" t="0" r="r" b="b"/>
              <a:pathLst>
                <a:path w="21600" h="21600" extrusionOk="0">
                  <a:moveTo>
                    <a:pt x="21007" y="21600"/>
                  </a:moveTo>
                  <a:cubicBezTo>
                    <a:pt x="21334" y="21600"/>
                    <a:pt x="21600" y="16765"/>
                    <a:pt x="21600" y="10800"/>
                  </a:cubicBezTo>
                  <a:lnTo>
                    <a:pt x="21600" y="10800"/>
                  </a:lnTo>
                  <a:cubicBezTo>
                    <a:pt x="21600" y="4835"/>
                    <a:pt x="21334" y="0"/>
                    <a:pt x="21007" y="0"/>
                  </a:cubicBezTo>
                  <a:lnTo>
                    <a:pt x="593" y="0"/>
                  </a:lnTo>
                  <a:cubicBezTo>
                    <a:pt x="266" y="0"/>
                    <a:pt x="0" y="4835"/>
                    <a:pt x="0" y="10800"/>
                  </a:cubicBezTo>
                  <a:lnTo>
                    <a:pt x="0" y="10800"/>
                  </a:lnTo>
                  <a:cubicBezTo>
                    <a:pt x="0" y="16765"/>
                    <a:pt x="266" y="21600"/>
                    <a:pt x="593" y="21600"/>
                  </a:cubicBezTo>
                  <a:cubicBezTo>
                    <a:pt x="593" y="21600"/>
                    <a:pt x="21007" y="21600"/>
                    <a:pt x="21007" y="21600"/>
                  </a:cubicBezTo>
                  <a:close/>
                </a:path>
              </a:pathLst>
            </a:custGeom>
            <a:solidFill>
              <a:schemeClr val="bg1">
                <a:lumMod val="8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8" name="Shape 8">
              <a:extLst>
                <a:ext uri="{FF2B5EF4-FFF2-40B4-BE49-F238E27FC236}">
                  <a16:creationId xmlns:a16="http://schemas.microsoft.com/office/drawing/2014/main" id="{860E7618-2A0F-4ED0-B1E2-3408892D736B}"/>
                </a:ext>
              </a:extLst>
            </p:cNvPr>
            <p:cNvSpPr/>
            <p:nvPr/>
          </p:nvSpPr>
          <p:spPr>
            <a:xfrm>
              <a:off x="2839642" y="6164453"/>
              <a:ext cx="1102500" cy="404507"/>
            </a:xfrm>
            <a:custGeom>
              <a:avLst/>
              <a:gdLst/>
              <a:ahLst/>
              <a:cxnLst>
                <a:cxn ang="0">
                  <a:pos x="wd2" y="hd2"/>
                </a:cxn>
                <a:cxn ang="5400000">
                  <a:pos x="wd2" y="hd2"/>
                </a:cxn>
                <a:cxn ang="10800000">
                  <a:pos x="wd2" y="hd2"/>
                </a:cxn>
                <a:cxn ang="16200000">
                  <a:pos x="wd2" y="hd2"/>
                </a:cxn>
              </a:cxnLst>
              <a:rect l="0" t="0" r="r" b="b"/>
              <a:pathLst>
                <a:path w="21600" h="21600" extrusionOk="0">
                  <a:moveTo>
                    <a:pt x="20683" y="12060"/>
                  </a:moveTo>
                  <a:lnTo>
                    <a:pt x="20683" y="0"/>
                  </a:lnTo>
                  <a:lnTo>
                    <a:pt x="0" y="0"/>
                  </a:lnTo>
                  <a:lnTo>
                    <a:pt x="0" y="9899"/>
                  </a:lnTo>
                  <a:lnTo>
                    <a:pt x="21600" y="21600"/>
                  </a:lnTo>
                  <a:cubicBezTo>
                    <a:pt x="21064" y="19415"/>
                    <a:pt x="20683" y="16365"/>
                    <a:pt x="20683" y="12060"/>
                  </a:cubicBezTo>
                  <a:close/>
                </a:path>
              </a:pathLst>
            </a:custGeom>
            <a:solidFill>
              <a:schemeClr val="bg1">
                <a:lumMod val="85000"/>
                <a:alpha val="2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9">
              <a:extLst>
                <a:ext uri="{FF2B5EF4-FFF2-40B4-BE49-F238E27FC236}">
                  <a16:creationId xmlns:a16="http://schemas.microsoft.com/office/drawing/2014/main" id="{27AB3A73-0928-403B-B18D-C56553489773}"/>
                </a:ext>
              </a:extLst>
            </p:cNvPr>
            <p:cNvSpPr/>
            <p:nvPr/>
          </p:nvSpPr>
          <p:spPr>
            <a:xfrm>
              <a:off x="1276690" y="3259717"/>
              <a:ext cx="4162265" cy="26377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189"/>
                  </a:lnTo>
                  <a:cubicBezTo>
                    <a:pt x="0" y="535"/>
                    <a:pt x="339" y="0"/>
                    <a:pt x="753" y="0"/>
                  </a:cubicBezTo>
                  <a:lnTo>
                    <a:pt x="20847" y="0"/>
                  </a:lnTo>
                  <a:cubicBezTo>
                    <a:pt x="21261" y="0"/>
                    <a:pt x="21600" y="535"/>
                    <a:pt x="21600" y="1189"/>
                  </a:cubicBezTo>
                  <a:lnTo>
                    <a:pt x="21600" y="21600"/>
                  </a:lnTo>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0">
              <a:extLst>
                <a:ext uri="{FF2B5EF4-FFF2-40B4-BE49-F238E27FC236}">
                  <a16:creationId xmlns:a16="http://schemas.microsoft.com/office/drawing/2014/main" id="{8977A5EE-9095-4A85-9CE6-AF71E5BFA3BF}"/>
                </a:ext>
              </a:extLst>
            </p:cNvPr>
            <p:cNvSpPr/>
            <p:nvPr/>
          </p:nvSpPr>
          <p:spPr>
            <a:xfrm>
              <a:off x="1276690" y="5894463"/>
              <a:ext cx="4162265" cy="4138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021"/>
                  </a:lnTo>
                  <a:cubicBezTo>
                    <a:pt x="0" y="18190"/>
                    <a:pt x="339" y="21600"/>
                    <a:pt x="753" y="21600"/>
                  </a:cubicBezTo>
                  <a:lnTo>
                    <a:pt x="20847" y="21600"/>
                  </a:lnTo>
                  <a:cubicBezTo>
                    <a:pt x="21261" y="21600"/>
                    <a:pt x="21600" y="18190"/>
                    <a:pt x="21600" y="14021"/>
                  </a:cubicBezTo>
                  <a:lnTo>
                    <a:pt x="21600" y="0"/>
                  </a:lnTo>
                  <a:cubicBezTo>
                    <a:pt x="21600" y="0"/>
                    <a:pt x="0" y="0"/>
                    <a:pt x="0" y="0"/>
                  </a:cubicBezTo>
                  <a:close/>
                </a:path>
              </a:pathLst>
            </a:custGeom>
            <a:gradFill>
              <a:gsLst>
                <a:gs pos="100000">
                  <a:schemeClr val="bg1"/>
                </a:gs>
                <a:gs pos="0">
                  <a:schemeClr val="bg1">
                    <a:lumMod val="95000"/>
                  </a:schemeClr>
                </a:gs>
              </a:gsLst>
              <a:lin ang="36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pic>
        <p:nvPicPr>
          <p:cNvPr id="12" name="Picture Placeholder 11">
            <a:extLst>
              <a:ext uri="{FF2B5EF4-FFF2-40B4-BE49-F238E27FC236}">
                <a16:creationId xmlns:a16="http://schemas.microsoft.com/office/drawing/2014/main" id="{FAF6A0C5-171C-4C85-9030-19125D05B65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2109198" y="2181139"/>
            <a:ext cx="4077460" cy="2347914"/>
          </a:xfrm>
        </p:spPr>
      </p:pic>
      <p:cxnSp>
        <p:nvCxnSpPr>
          <p:cNvPr id="43" name="Straight Connector 42">
            <a:extLst>
              <a:ext uri="{FF2B5EF4-FFF2-40B4-BE49-F238E27FC236}">
                <a16:creationId xmlns:a16="http://schemas.microsoft.com/office/drawing/2014/main" id="{CFA64E94-348C-4FAE-9E74-678B518F4AD2}"/>
              </a:ext>
            </a:extLst>
          </p:cNvPr>
          <p:cNvCxnSpPr>
            <a:cxnSpLocks/>
          </p:cNvCxnSpPr>
          <p:nvPr/>
        </p:nvCxnSpPr>
        <p:spPr>
          <a:xfrm>
            <a:off x="5791200" y="1079500"/>
            <a:ext cx="6096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FEBA298-5BC8-41AA-A571-F65A0172D989}"/>
              </a:ext>
            </a:extLst>
          </p:cNvPr>
          <p:cNvSpPr txBox="1"/>
          <p:nvPr/>
        </p:nvSpPr>
        <p:spPr>
          <a:xfrm>
            <a:off x="943429" y="478971"/>
            <a:ext cx="10305142" cy="477054"/>
          </a:xfrm>
          <a:prstGeom prst="rect">
            <a:avLst/>
          </a:prstGeom>
          <a:noFill/>
        </p:spPr>
        <p:txBody>
          <a:bodyPr wrap="square" rtlCol="0">
            <a:spAutoFit/>
          </a:bodyPr>
          <a:lstStyle/>
          <a:p>
            <a:pPr algn="ctr"/>
            <a:r>
              <a:rPr lang="en-US" altLang="zh-TW" sz="2500" b="1" spc="300" dirty="0">
                <a:solidFill>
                  <a:schemeClr val="bg1"/>
                </a:solidFill>
                <a:latin typeface="Oswald" panose="02000303000000000000" pitchFamily="2" charset="0"/>
              </a:rPr>
              <a:t>DETAILED</a:t>
            </a:r>
            <a:r>
              <a:rPr lang="en-US" altLang="zh-TW" sz="2500" b="1" spc="300" dirty="0">
                <a:latin typeface="Oswald" panose="02000303000000000000" pitchFamily="2" charset="0"/>
              </a:rPr>
              <a:t> </a:t>
            </a:r>
            <a:r>
              <a:rPr lang="en-US" altLang="zh-TW" sz="2500" spc="300" dirty="0">
                <a:solidFill>
                  <a:schemeClr val="accent4">
                    <a:lumMod val="20000"/>
                    <a:lumOff val="80000"/>
                  </a:schemeClr>
                </a:solidFill>
                <a:latin typeface="Oswald" panose="02000303000000000000" pitchFamily="2" charset="0"/>
              </a:rPr>
              <a:t>PROCESS</a:t>
            </a:r>
            <a:r>
              <a:rPr lang="en-US" altLang="zh-TW" sz="2500" b="1" spc="300" dirty="0">
                <a:solidFill>
                  <a:schemeClr val="bg1"/>
                </a:solidFill>
                <a:latin typeface="Oswald" panose="02000303000000000000" pitchFamily="2" charset="0"/>
              </a:rPr>
              <a:t> ON </a:t>
            </a:r>
            <a:r>
              <a:rPr lang="en-US" altLang="zh-TW" sz="2500" spc="300" dirty="0">
                <a:solidFill>
                  <a:schemeClr val="accent4">
                    <a:lumMod val="20000"/>
                    <a:lumOff val="80000"/>
                  </a:schemeClr>
                </a:solidFill>
                <a:latin typeface="Oswald" panose="02000303000000000000" pitchFamily="2" charset="0"/>
              </a:rPr>
              <a:t>AWS</a:t>
            </a:r>
          </a:p>
        </p:txBody>
      </p:sp>
      <p:grpSp>
        <p:nvGrpSpPr>
          <p:cNvPr id="106" name="Group 105">
            <a:extLst>
              <a:ext uri="{FF2B5EF4-FFF2-40B4-BE49-F238E27FC236}">
                <a16:creationId xmlns:a16="http://schemas.microsoft.com/office/drawing/2014/main" id="{84CBD101-7022-4531-966F-6ADC4B85C99C}"/>
              </a:ext>
            </a:extLst>
          </p:cNvPr>
          <p:cNvGrpSpPr/>
          <p:nvPr/>
        </p:nvGrpSpPr>
        <p:grpSpPr>
          <a:xfrm>
            <a:off x="6997133" y="3479414"/>
            <a:ext cx="484188" cy="490538"/>
            <a:chOff x="7558088" y="4486275"/>
            <a:chExt cx="484188" cy="490538"/>
          </a:xfrm>
          <a:solidFill>
            <a:schemeClr val="accent4">
              <a:lumMod val="20000"/>
              <a:lumOff val="80000"/>
            </a:schemeClr>
          </a:solidFill>
        </p:grpSpPr>
        <p:sp>
          <p:nvSpPr>
            <p:cNvPr id="107" name="Freeform 7">
              <a:extLst>
                <a:ext uri="{FF2B5EF4-FFF2-40B4-BE49-F238E27FC236}">
                  <a16:creationId xmlns:a16="http://schemas.microsoft.com/office/drawing/2014/main" id="{77F1DA2B-AA58-4E1D-BBBF-D1A6879C5415}"/>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
              <a:extLst>
                <a:ext uri="{FF2B5EF4-FFF2-40B4-BE49-F238E27FC236}">
                  <a16:creationId xmlns:a16="http://schemas.microsoft.com/office/drawing/2014/main" id="{B3CBDC54-54F7-4290-8C30-9BDE2488D2E1}"/>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TextBox 114">
            <a:extLst>
              <a:ext uri="{FF2B5EF4-FFF2-40B4-BE49-F238E27FC236}">
                <a16:creationId xmlns:a16="http://schemas.microsoft.com/office/drawing/2014/main" id="{D127E965-596E-4FC1-B37B-34BB0BF833A0}"/>
              </a:ext>
            </a:extLst>
          </p:cNvPr>
          <p:cNvSpPr txBox="1"/>
          <p:nvPr/>
        </p:nvSpPr>
        <p:spPr>
          <a:xfrm>
            <a:off x="7584509" y="3438939"/>
            <a:ext cx="3783106" cy="589777"/>
          </a:xfrm>
          <a:prstGeom prst="rect">
            <a:avLst/>
          </a:prstGeom>
          <a:noFill/>
        </p:spPr>
        <p:txBody>
          <a:bodyPr wrap="square" numCol="1" spcCol="457200" rtlCol="0">
            <a:spAutoFit/>
          </a:bodyPr>
          <a:lstStyle/>
          <a:p>
            <a:pPr>
              <a:lnSpc>
                <a:spcPts val="2000"/>
              </a:lnSpc>
            </a:pPr>
            <a:r>
              <a:rPr lang="zh-TW" altLang="en-US" sz="1600" dirty="0">
                <a:solidFill>
                  <a:schemeClr val="bg1"/>
                </a:solidFill>
              </a:rPr>
              <a:t>將產生出來的</a:t>
            </a:r>
            <a:r>
              <a:rPr lang="en-US" altLang="zh-TW" sz="1600" dirty="0">
                <a:solidFill>
                  <a:schemeClr val="bg1"/>
                </a:solidFill>
              </a:rPr>
              <a:t> Policy </a:t>
            </a:r>
            <a:r>
              <a:rPr lang="zh-TW" altLang="en-US" sz="1600" dirty="0">
                <a:solidFill>
                  <a:schemeClr val="bg1"/>
                </a:solidFill>
              </a:rPr>
              <a:t>貼上此段程式碼，按下儲存變更</a:t>
            </a:r>
            <a:endParaRPr lang="en-US" sz="1600" dirty="0">
              <a:solidFill>
                <a:schemeClr val="bg1"/>
              </a:solidFill>
              <a:latin typeface="PT Sans" panose="020B0503020203020204" pitchFamily="34" charset="0"/>
              <a:ea typeface="PT Sans" panose="020B0503020203020204" pitchFamily="34" charset="0"/>
              <a:cs typeface="Montserrat" charset="0"/>
            </a:endParaRPr>
          </a:p>
        </p:txBody>
      </p:sp>
      <p:sp>
        <p:nvSpPr>
          <p:cNvPr id="118" name="TextBox 117">
            <a:extLst>
              <a:ext uri="{FF2B5EF4-FFF2-40B4-BE49-F238E27FC236}">
                <a16:creationId xmlns:a16="http://schemas.microsoft.com/office/drawing/2014/main" id="{142E5E13-4008-4CD3-BE7E-05497A3B920E}"/>
              </a:ext>
            </a:extLst>
          </p:cNvPr>
          <p:cNvSpPr txBox="1"/>
          <p:nvPr/>
        </p:nvSpPr>
        <p:spPr>
          <a:xfrm>
            <a:off x="2931886" y="6230551"/>
            <a:ext cx="6328228" cy="461665"/>
          </a:xfrm>
          <a:prstGeom prst="rect">
            <a:avLst/>
          </a:prstGeom>
          <a:noFill/>
        </p:spPr>
        <p:txBody>
          <a:bodyPr wrap="square" rtlCol="0">
            <a:spAutoFit/>
          </a:bodyPr>
          <a:lstStyle/>
          <a:p>
            <a:pPr algn="ctr"/>
            <a:r>
              <a:rPr lang="en-US" altLang="zh-TW" sz="1200" b="1" spc="200" dirty="0">
                <a:solidFill>
                  <a:schemeClr val="bg1"/>
                </a:solidFill>
                <a:latin typeface="PT Sans" panose="020B0503020203020204" pitchFamily="34" charset="0"/>
              </a:rPr>
              <a:t>Reported By Team 9 – 15 ,Dec 2020</a:t>
            </a:r>
          </a:p>
          <a:p>
            <a:pPr algn="ctr"/>
            <a:endParaRPr lang="en-US" sz="1200" b="1" spc="200" dirty="0">
              <a:solidFill>
                <a:schemeClr val="bg1"/>
              </a:solidFill>
              <a:latin typeface="PT Sans" panose="020B0503020203020204" pitchFamily="34" charset="0"/>
              <a:ea typeface="PT Sans" panose="020B0503020203020204" pitchFamily="34" charset="0"/>
            </a:endParaRPr>
          </a:p>
        </p:txBody>
      </p:sp>
      <p:sp>
        <p:nvSpPr>
          <p:cNvPr id="25" name="TextBox 91">
            <a:extLst>
              <a:ext uri="{FF2B5EF4-FFF2-40B4-BE49-F238E27FC236}">
                <a16:creationId xmlns:a16="http://schemas.microsoft.com/office/drawing/2014/main" id="{E9953BC7-EC16-334A-8A25-056AA8DF1DD6}"/>
              </a:ext>
            </a:extLst>
          </p:cNvPr>
          <p:cNvSpPr txBox="1"/>
          <p:nvPr/>
        </p:nvSpPr>
        <p:spPr>
          <a:xfrm>
            <a:off x="6997133" y="2430952"/>
            <a:ext cx="4034972" cy="438582"/>
          </a:xfrm>
          <a:prstGeom prst="rect">
            <a:avLst/>
          </a:prstGeom>
          <a:noFill/>
        </p:spPr>
        <p:txBody>
          <a:bodyPr wrap="square" rtlCol="0">
            <a:spAutoFit/>
          </a:bodyPr>
          <a:lstStyle/>
          <a:p>
            <a:pPr>
              <a:lnSpc>
                <a:spcPts val="2700"/>
              </a:lnSpc>
            </a:pPr>
            <a:r>
              <a:rPr lang="en-US" sz="2000" b="1" dirty="0">
                <a:solidFill>
                  <a:schemeClr val="bg1"/>
                </a:solidFill>
                <a:latin typeface="PT Sans" panose="020B0503020203020204" pitchFamily="34" charset="0"/>
                <a:ea typeface="PT Sans" panose="020B0503020203020204" pitchFamily="34" charset="0"/>
              </a:rPr>
              <a:t>FOLLOW</a:t>
            </a:r>
            <a:r>
              <a:rPr lang="en-US" sz="2500" spc="300" dirty="0">
                <a:solidFill>
                  <a:schemeClr val="accent4">
                    <a:lumMod val="20000"/>
                    <a:lumOff val="80000"/>
                  </a:schemeClr>
                </a:solidFill>
                <a:latin typeface="Oswald" panose="02000303000000000000" pitchFamily="2" charset="0"/>
              </a:rPr>
              <a:t> </a:t>
            </a:r>
            <a:r>
              <a:rPr lang="en-US" sz="2000" b="1" spc="300" dirty="0">
                <a:solidFill>
                  <a:schemeClr val="accent4">
                    <a:lumMod val="20000"/>
                    <a:lumOff val="80000"/>
                  </a:schemeClr>
                </a:solidFill>
                <a:latin typeface="PT Sans" panose="020B0503020203020204" pitchFamily="34" charset="0"/>
              </a:rPr>
              <a:t>THE</a:t>
            </a:r>
            <a:r>
              <a:rPr lang="en-US" sz="2500" spc="300" dirty="0">
                <a:solidFill>
                  <a:schemeClr val="accent4">
                    <a:lumMod val="20000"/>
                    <a:lumOff val="80000"/>
                  </a:schemeClr>
                </a:solidFill>
                <a:latin typeface="Oswald" panose="02000303000000000000" pitchFamily="2" charset="0"/>
              </a:rPr>
              <a:t> </a:t>
            </a:r>
            <a:r>
              <a:rPr lang="en-US" sz="2000" b="1" dirty="0">
                <a:solidFill>
                  <a:schemeClr val="bg1"/>
                </a:solidFill>
                <a:latin typeface="PT Sans" panose="020B0503020203020204" pitchFamily="34" charset="0"/>
                <a:ea typeface="PT Sans" panose="020B0503020203020204" pitchFamily="34" charset="0"/>
              </a:rPr>
              <a:t>PROCESS</a:t>
            </a:r>
          </a:p>
        </p:txBody>
      </p:sp>
    </p:spTree>
    <p:extLst>
      <p:ext uri="{BB962C8B-B14F-4D97-AF65-F5344CB8AC3E}">
        <p14:creationId xmlns:p14="http://schemas.microsoft.com/office/powerpoint/2010/main" val="977463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F3CF4F6-4A66-4435-AC3E-C2D49E36646A}"/>
              </a:ext>
            </a:extLst>
          </p:cNvPr>
          <p:cNvSpPr/>
          <p:nvPr/>
        </p:nvSpPr>
        <p:spPr>
          <a:xfrm>
            <a:off x="0" y="0"/>
            <a:ext cx="12192000" cy="68580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D92AE94F-D13E-4C87-B01A-1306FD0B979E}"/>
              </a:ext>
            </a:extLst>
          </p:cNvPr>
          <p:cNvGrpSpPr/>
          <p:nvPr/>
        </p:nvGrpSpPr>
        <p:grpSpPr>
          <a:xfrm>
            <a:off x="1905139" y="1971674"/>
            <a:ext cx="4495661" cy="3758163"/>
            <a:chOff x="1276690" y="3259717"/>
            <a:chExt cx="4162265" cy="3479460"/>
          </a:xfrm>
        </p:grpSpPr>
        <p:sp>
          <p:nvSpPr>
            <p:cNvPr id="55" name="Shape 6">
              <a:extLst>
                <a:ext uri="{FF2B5EF4-FFF2-40B4-BE49-F238E27FC236}">
                  <a16:creationId xmlns:a16="http://schemas.microsoft.com/office/drawing/2014/main" id="{64ED51AB-3595-44CF-8914-99CDF0765AB1}"/>
                </a:ext>
              </a:extLst>
            </p:cNvPr>
            <p:cNvSpPr/>
            <p:nvPr/>
          </p:nvSpPr>
          <p:spPr>
            <a:xfrm>
              <a:off x="2652307" y="6164453"/>
              <a:ext cx="1426746" cy="500117"/>
            </a:xfrm>
            <a:custGeom>
              <a:avLst/>
              <a:gdLst/>
              <a:ahLst/>
              <a:cxnLst>
                <a:cxn ang="0">
                  <a:pos x="wd2" y="hd2"/>
                </a:cxn>
                <a:cxn ang="5400000">
                  <a:pos x="wd2" y="hd2"/>
                </a:cxn>
                <a:cxn ang="10800000">
                  <a:pos x="wd2" y="hd2"/>
                </a:cxn>
                <a:cxn ang="16200000">
                  <a:pos x="wd2" y="hd2"/>
                </a:cxn>
              </a:cxnLst>
              <a:rect l="0" t="0" r="r" b="b"/>
              <a:pathLst>
                <a:path w="21600" h="21600" extrusionOk="0">
                  <a:moveTo>
                    <a:pt x="18791" y="0"/>
                  </a:moveTo>
                  <a:lnTo>
                    <a:pt x="18791" y="9755"/>
                  </a:lnTo>
                  <a:cubicBezTo>
                    <a:pt x="18791" y="18465"/>
                    <a:pt x="20623" y="20903"/>
                    <a:pt x="21600" y="21600"/>
                  </a:cubicBezTo>
                  <a:lnTo>
                    <a:pt x="0" y="21600"/>
                  </a:lnTo>
                  <a:cubicBezTo>
                    <a:pt x="977" y="20903"/>
                    <a:pt x="2809" y="18465"/>
                    <a:pt x="2809" y="9755"/>
                  </a:cubicBezTo>
                  <a:lnTo>
                    <a:pt x="2809" y="0"/>
                  </a:lnTo>
                </a:path>
              </a:pathLst>
            </a:custGeom>
            <a:gradFill>
              <a:gsLst>
                <a:gs pos="62000">
                  <a:schemeClr val="bg1">
                    <a:lumMod val="95000"/>
                  </a:schemeClr>
                </a:gs>
                <a:gs pos="100000">
                  <a:schemeClr val="bg1">
                    <a:lumMod val="75000"/>
                  </a:schemeClr>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6" name="Shape 7">
              <a:extLst>
                <a:ext uri="{FF2B5EF4-FFF2-40B4-BE49-F238E27FC236}">
                  <a16:creationId xmlns:a16="http://schemas.microsoft.com/office/drawing/2014/main" id="{BAA78BC6-A4E4-465E-A6CC-99294C6AFA1E}"/>
                </a:ext>
              </a:extLst>
            </p:cNvPr>
            <p:cNvSpPr/>
            <p:nvPr/>
          </p:nvSpPr>
          <p:spPr>
            <a:xfrm>
              <a:off x="2593268" y="6654480"/>
              <a:ext cx="1541692" cy="84697"/>
            </a:xfrm>
            <a:custGeom>
              <a:avLst/>
              <a:gdLst/>
              <a:ahLst/>
              <a:cxnLst>
                <a:cxn ang="0">
                  <a:pos x="wd2" y="hd2"/>
                </a:cxn>
                <a:cxn ang="5400000">
                  <a:pos x="wd2" y="hd2"/>
                </a:cxn>
                <a:cxn ang="10800000">
                  <a:pos x="wd2" y="hd2"/>
                </a:cxn>
                <a:cxn ang="16200000">
                  <a:pos x="wd2" y="hd2"/>
                </a:cxn>
              </a:cxnLst>
              <a:rect l="0" t="0" r="r" b="b"/>
              <a:pathLst>
                <a:path w="21600" h="21600" extrusionOk="0">
                  <a:moveTo>
                    <a:pt x="21007" y="21600"/>
                  </a:moveTo>
                  <a:cubicBezTo>
                    <a:pt x="21334" y="21600"/>
                    <a:pt x="21600" y="16765"/>
                    <a:pt x="21600" y="10800"/>
                  </a:cubicBezTo>
                  <a:lnTo>
                    <a:pt x="21600" y="10800"/>
                  </a:lnTo>
                  <a:cubicBezTo>
                    <a:pt x="21600" y="4835"/>
                    <a:pt x="21334" y="0"/>
                    <a:pt x="21007" y="0"/>
                  </a:cubicBezTo>
                  <a:lnTo>
                    <a:pt x="593" y="0"/>
                  </a:lnTo>
                  <a:cubicBezTo>
                    <a:pt x="266" y="0"/>
                    <a:pt x="0" y="4835"/>
                    <a:pt x="0" y="10800"/>
                  </a:cubicBezTo>
                  <a:lnTo>
                    <a:pt x="0" y="10800"/>
                  </a:lnTo>
                  <a:cubicBezTo>
                    <a:pt x="0" y="16765"/>
                    <a:pt x="266" y="21600"/>
                    <a:pt x="593" y="21600"/>
                  </a:cubicBezTo>
                  <a:cubicBezTo>
                    <a:pt x="593" y="21600"/>
                    <a:pt x="21007" y="21600"/>
                    <a:pt x="21007" y="21600"/>
                  </a:cubicBezTo>
                  <a:close/>
                </a:path>
              </a:pathLst>
            </a:custGeom>
            <a:solidFill>
              <a:schemeClr val="bg1">
                <a:lumMod val="8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8" name="Shape 8">
              <a:extLst>
                <a:ext uri="{FF2B5EF4-FFF2-40B4-BE49-F238E27FC236}">
                  <a16:creationId xmlns:a16="http://schemas.microsoft.com/office/drawing/2014/main" id="{860E7618-2A0F-4ED0-B1E2-3408892D736B}"/>
                </a:ext>
              </a:extLst>
            </p:cNvPr>
            <p:cNvSpPr/>
            <p:nvPr/>
          </p:nvSpPr>
          <p:spPr>
            <a:xfrm>
              <a:off x="2839642" y="6164453"/>
              <a:ext cx="1102500" cy="404507"/>
            </a:xfrm>
            <a:custGeom>
              <a:avLst/>
              <a:gdLst/>
              <a:ahLst/>
              <a:cxnLst>
                <a:cxn ang="0">
                  <a:pos x="wd2" y="hd2"/>
                </a:cxn>
                <a:cxn ang="5400000">
                  <a:pos x="wd2" y="hd2"/>
                </a:cxn>
                <a:cxn ang="10800000">
                  <a:pos x="wd2" y="hd2"/>
                </a:cxn>
                <a:cxn ang="16200000">
                  <a:pos x="wd2" y="hd2"/>
                </a:cxn>
              </a:cxnLst>
              <a:rect l="0" t="0" r="r" b="b"/>
              <a:pathLst>
                <a:path w="21600" h="21600" extrusionOk="0">
                  <a:moveTo>
                    <a:pt x="20683" y="12060"/>
                  </a:moveTo>
                  <a:lnTo>
                    <a:pt x="20683" y="0"/>
                  </a:lnTo>
                  <a:lnTo>
                    <a:pt x="0" y="0"/>
                  </a:lnTo>
                  <a:lnTo>
                    <a:pt x="0" y="9899"/>
                  </a:lnTo>
                  <a:lnTo>
                    <a:pt x="21600" y="21600"/>
                  </a:lnTo>
                  <a:cubicBezTo>
                    <a:pt x="21064" y="19415"/>
                    <a:pt x="20683" y="16365"/>
                    <a:pt x="20683" y="12060"/>
                  </a:cubicBezTo>
                  <a:close/>
                </a:path>
              </a:pathLst>
            </a:custGeom>
            <a:solidFill>
              <a:schemeClr val="bg1">
                <a:lumMod val="85000"/>
                <a:alpha val="2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9">
              <a:extLst>
                <a:ext uri="{FF2B5EF4-FFF2-40B4-BE49-F238E27FC236}">
                  <a16:creationId xmlns:a16="http://schemas.microsoft.com/office/drawing/2014/main" id="{27AB3A73-0928-403B-B18D-C56553489773}"/>
                </a:ext>
              </a:extLst>
            </p:cNvPr>
            <p:cNvSpPr/>
            <p:nvPr/>
          </p:nvSpPr>
          <p:spPr>
            <a:xfrm>
              <a:off x="1276690" y="3259717"/>
              <a:ext cx="4162265" cy="26377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189"/>
                  </a:lnTo>
                  <a:cubicBezTo>
                    <a:pt x="0" y="535"/>
                    <a:pt x="339" y="0"/>
                    <a:pt x="753" y="0"/>
                  </a:cubicBezTo>
                  <a:lnTo>
                    <a:pt x="20847" y="0"/>
                  </a:lnTo>
                  <a:cubicBezTo>
                    <a:pt x="21261" y="0"/>
                    <a:pt x="21600" y="535"/>
                    <a:pt x="21600" y="1189"/>
                  </a:cubicBezTo>
                  <a:lnTo>
                    <a:pt x="21600" y="21600"/>
                  </a:lnTo>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0">
              <a:extLst>
                <a:ext uri="{FF2B5EF4-FFF2-40B4-BE49-F238E27FC236}">
                  <a16:creationId xmlns:a16="http://schemas.microsoft.com/office/drawing/2014/main" id="{8977A5EE-9095-4A85-9CE6-AF71E5BFA3BF}"/>
                </a:ext>
              </a:extLst>
            </p:cNvPr>
            <p:cNvSpPr/>
            <p:nvPr/>
          </p:nvSpPr>
          <p:spPr>
            <a:xfrm>
              <a:off x="1276690" y="5894463"/>
              <a:ext cx="4162265" cy="4138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021"/>
                  </a:lnTo>
                  <a:cubicBezTo>
                    <a:pt x="0" y="18190"/>
                    <a:pt x="339" y="21600"/>
                    <a:pt x="753" y="21600"/>
                  </a:cubicBezTo>
                  <a:lnTo>
                    <a:pt x="20847" y="21600"/>
                  </a:lnTo>
                  <a:cubicBezTo>
                    <a:pt x="21261" y="21600"/>
                    <a:pt x="21600" y="18190"/>
                    <a:pt x="21600" y="14021"/>
                  </a:cubicBezTo>
                  <a:lnTo>
                    <a:pt x="21600" y="0"/>
                  </a:lnTo>
                  <a:cubicBezTo>
                    <a:pt x="21600" y="0"/>
                    <a:pt x="0" y="0"/>
                    <a:pt x="0" y="0"/>
                  </a:cubicBezTo>
                  <a:close/>
                </a:path>
              </a:pathLst>
            </a:custGeom>
            <a:gradFill>
              <a:gsLst>
                <a:gs pos="100000">
                  <a:schemeClr val="bg1"/>
                </a:gs>
                <a:gs pos="0">
                  <a:schemeClr val="bg1">
                    <a:lumMod val="95000"/>
                  </a:schemeClr>
                </a:gs>
              </a:gsLst>
              <a:lin ang="36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pic>
        <p:nvPicPr>
          <p:cNvPr id="12" name="Picture Placeholder 11">
            <a:extLst>
              <a:ext uri="{FF2B5EF4-FFF2-40B4-BE49-F238E27FC236}">
                <a16:creationId xmlns:a16="http://schemas.microsoft.com/office/drawing/2014/main" id="{FAF6A0C5-171C-4C85-9030-19125D05B65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2109198" y="2181138"/>
            <a:ext cx="4077460" cy="2393313"/>
          </a:xfrm>
        </p:spPr>
      </p:pic>
      <p:cxnSp>
        <p:nvCxnSpPr>
          <p:cNvPr id="43" name="Straight Connector 42">
            <a:extLst>
              <a:ext uri="{FF2B5EF4-FFF2-40B4-BE49-F238E27FC236}">
                <a16:creationId xmlns:a16="http://schemas.microsoft.com/office/drawing/2014/main" id="{CFA64E94-348C-4FAE-9E74-678B518F4AD2}"/>
              </a:ext>
            </a:extLst>
          </p:cNvPr>
          <p:cNvCxnSpPr>
            <a:cxnSpLocks/>
          </p:cNvCxnSpPr>
          <p:nvPr/>
        </p:nvCxnSpPr>
        <p:spPr>
          <a:xfrm>
            <a:off x="5791200" y="1079500"/>
            <a:ext cx="6096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FEBA298-5BC8-41AA-A571-F65A0172D989}"/>
              </a:ext>
            </a:extLst>
          </p:cNvPr>
          <p:cNvSpPr txBox="1"/>
          <p:nvPr/>
        </p:nvSpPr>
        <p:spPr>
          <a:xfrm>
            <a:off x="943429" y="478971"/>
            <a:ext cx="10305142" cy="477054"/>
          </a:xfrm>
          <a:prstGeom prst="rect">
            <a:avLst/>
          </a:prstGeom>
          <a:noFill/>
        </p:spPr>
        <p:txBody>
          <a:bodyPr wrap="square" rtlCol="0">
            <a:spAutoFit/>
          </a:bodyPr>
          <a:lstStyle/>
          <a:p>
            <a:pPr algn="ctr"/>
            <a:r>
              <a:rPr lang="en-US" altLang="zh-TW" sz="2500" b="1" spc="300" dirty="0">
                <a:solidFill>
                  <a:schemeClr val="bg1"/>
                </a:solidFill>
                <a:latin typeface="Oswald" panose="02000303000000000000" pitchFamily="2" charset="0"/>
              </a:rPr>
              <a:t>DETAILED</a:t>
            </a:r>
            <a:r>
              <a:rPr lang="en-US" altLang="zh-TW" sz="2500" b="1" spc="300" dirty="0">
                <a:latin typeface="Oswald" panose="02000303000000000000" pitchFamily="2" charset="0"/>
              </a:rPr>
              <a:t> </a:t>
            </a:r>
            <a:r>
              <a:rPr lang="en-US" altLang="zh-TW" sz="2500" spc="300" dirty="0">
                <a:solidFill>
                  <a:schemeClr val="accent4">
                    <a:lumMod val="20000"/>
                    <a:lumOff val="80000"/>
                  </a:schemeClr>
                </a:solidFill>
                <a:latin typeface="Oswald" panose="02000303000000000000" pitchFamily="2" charset="0"/>
              </a:rPr>
              <a:t>PROCESS</a:t>
            </a:r>
            <a:r>
              <a:rPr lang="en-US" altLang="zh-TW" sz="2500" b="1" spc="300" dirty="0">
                <a:solidFill>
                  <a:schemeClr val="bg1"/>
                </a:solidFill>
                <a:latin typeface="Oswald" panose="02000303000000000000" pitchFamily="2" charset="0"/>
              </a:rPr>
              <a:t> ON </a:t>
            </a:r>
            <a:r>
              <a:rPr lang="en-US" altLang="zh-TW" sz="2500" spc="300" dirty="0">
                <a:solidFill>
                  <a:schemeClr val="accent4">
                    <a:lumMod val="20000"/>
                    <a:lumOff val="80000"/>
                  </a:schemeClr>
                </a:solidFill>
                <a:latin typeface="Oswald" panose="02000303000000000000" pitchFamily="2" charset="0"/>
              </a:rPr>
              <a:t>AWS</a:t>
            </a:r>
          </a:p>
        </p:txBody>
      </p:sp>
      <p:grpSp>
        <p:nvGrpSpPr>
          <p:cNvPr id="106" name="Group 105">
            <a:extLst>
              <a:ext uri="{FF2B5EF4-FFF2-40B4-BE49-F238E27FC236}">
                <a16:creationId xmlns:a16="http://schemas.microsoft.com/office/drawing/2014/main" id="{84CBD101-7022-4531-966F-6ADC4B85C99C}"/>
              </a:ext>
            </a:extLst>
          </p:cNvPr>
          <p:cNvGrpSpPr/>
          <p:nvPr/>
        </p:nvGrpSpPr>
        <p:grpSpPr>
          <a:xfrm>
            <a:off x="6996905" y="3196431"/>
            <a:ext cx="484188" cy="490538"/>
            <a:chOff x="7558088" y="4486275"/>
            <a:chExt cx="484188" cy="490538"/>
          </a:xfrm>
          <a:solidFill>
            <a:schemeClr val="accent4">
              <a:lumMod val="20000"/>
              <a:lumOff val="80000"/>
            </a:schemeClr>
          </a:solidFill>
        </p:grpSpPr>
        <p:sp>
          <p:nvSpPr>
            <p:cNvPr id="107" name="Freeform 7">
              <a:extLst>
                <a:ext uri="{FF2B5EF4-FFF2-40B4-BE49-F238E27FC236}">
                  <a16:creationId xmlns:a16="http://schemas.microsoft.com/office/drawing/2014/main" id="{77F1DA2B-AA58-4E1D-BBBF-D1A6879C5415}"/>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
              <a:extLst>
                <a:ext uri="{FF2B5EF4-FFF2-40B4-BE49-F238E27FC236}">
                  <a16:creationId xmlns:a16="http://schemas.microsoft.com/office/drawing/2014/main" id="{B3CBDC54-54F7-4290-8C30-9BDE2488D2E1}"/>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46C3382D-A7AF-492F-A5A6-35892DA05ADB}"/>
              </a:ext>
            </a:extLst>
          </p:cNvPr>
          <p:cNvGrpSpPr/>
          <p:nvPr/>
        </p:nvGrpSpPr>
        <p:grpSpPr>
          <a:xfrm>
            <a:off x="6996905" y="3971119"/>
            <a:ext cx="484188" cy="490538"/>
            <a:chOff x="7558088" y="4486275"/>
            <a:chExt cx="484188" cy="490538"/>
          </a:xfrm>
          <a:solidFill>
            <a:schemeClr val="accent4">
              <a:lumMod val="20000"/>
              <a:lumOff val="80000"/>
            </a:schemeClr>
          </a:solidFill>
        </p:grpSpPr>
        <p:sp>
          <p:nvSpPr>
            <p:cNvPr id="110" name="Freeform 7">
              <a:extLst>
                <a:ext uri="{FF2B5EF4-FFF2-40B4-BE49-F238E27FC236}">
                  <a16:creationId xmlns:a16="http://schemas.microsoft.com/office/drawing/2014/main" id="{23B9143D-5E2C-4BE4-B9B2-B4F9DE38979E}"/>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
              <a:extLst>
                <a:ext uri="{FF2B5EF4-FFF2-40B4-BE49-F238E27FC236}">
                  <a16:creationId xmlns:a16="http://schemas.microsoft.com/office/drawing/2014/main" id="{5FB0513F-7CA8-4D41-868D-241B867DFEEF}"/>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2" name="Group 111">
            <a:extLst>
              <a:ext uri="{FF2B5EF4-FFF2-40B4-BE49-F238E27FC236}">
                <a16:creationId xmlns:a16="http://schemas.microsoft.com/office/drawing/2014/main" id="{11D64023-0BA9-4930-AEDE-918BD87FF01F}"/>
              </a:ext>
            </a:extLst>
          </p:cNvPr>
          <p:cNvGrpSpPr/>
          <p:nvPr/>
        </p:nvGrpSpPr>
        <p:grpSpPr>
          <a:xfrm>
            <a:off x="6996905" y="4756717"/>
            <a:ext cx="484188" cy="490538"/>
            <a:chOff x="7558088" y="4486275"/>
            <a:chExt cx="484188" cy="490538"/>
          </a:xfrm>
          <a:solidFill>
            <a:schemeClr val="accent4">
              <a:lumMod val="20000"/>
              <a:lumOff val="80000"/>
            </a:schemeClr>
          </a:solidFill>
        </p:grpSpPr>
        <p:sp>
          <p:nvSpPr>
            <p:cNvPr id="113" name="Freeform 7">
              <a:extLst>
                <a:ext uri="{FF2B5EF4-FFF2-40B4-BE49-F238E27FC236}">
                  <a16:creationId xmlns:a16="http://schemas.microsoft.com/office/drawing/2014/main" id="{8E3362D9-0117-4B3E-9BAF-1F29B42A39E7}"/>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8">
              <a:extLst>
                <a:ext uri="{FF2B5EF4-FFF2-40B4-BE49-F238E27FC236}">
                  <a16:creationId xmlns:a16="http://schemas.microsoft.com/office/drawing/2014/main" id="{9F15BCB7-3C8C-46DB-B3D5-5A0C7FE6AC0F}"/>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TextBox 114">
            <a:extLst>
              <a:ext uri="{FF2B5EF4-FFF2-40B4-BE49-F238E27FC236}">
                <a16:creationId xmlns:a16="http://schemas.microsoft.com/office/drawing/2014/main" id="{D127E965-596E-4FC1-B37B-34BB0BF833A0}"/>
              </a:ext>
            </a:extLst>
          </p:cNvPr>
          <p:cNvSpPr txBox="1"/>
          <p:nvPr/>
        </p:nvSpPr>
        <p:spPr>
          <a:xfrm>
            <a:off x="7584281" y="3259992"/>
            <a:ext cx="3783106" cy="333296"/>
          </a:xfrm>
          <a:prstGeom prst="rect">
            <a:avLst/>
          </a:prstGeom>
          <a:noFill/>
        </p:spPr>
        <p:txBody>
          <a:bodyPr wrap="square" numCol="1" spcCol="457200" rtlCol="0">
            <a:spAutoFit/>
          </a:bodyPr>
          <a:lstStyle/>
          <a:p>
            <a:pPr>
              <a:lnSpc>
                <a:spcPts val="2000"/>
              </a:lnSpc>
            </a:pPr>
            <a:r>
              <a:rPr lang="zh-TW" altLang="en-US" sz="1600" dirty="0">
                <a:solidFill>
                  <a:schemeClr val="bg1"/>
                </a:solidFill>
              </a:rPr>
              <a:t>再來要測試網頁是否正常運作</a:t>
            </a:r>
            <a:endParaRPr lang="en-US" sz="1600" dirty="0">
              <a:solidFill>
                <a:schemeClr val="bg1"/>
              </a:solidFill>
              <a:latin typeface="PT Sans" panose="020B0503020203020204" pitchFamily="34" charset="0"/>
              <a:ea typeface="PT Sans" panose="020B0503020203020204" pitchFamily="34" charset="0"/>
              <a:cs typeface="Montserrat" charset="0"/>
            </a:endParaRPr>
          </a:p>
        </p:txBody>
      </p:sp>
      <p:sp>
        <p:nvSpPr>
          <p:cNvPr id="118" name="TextBox 117">
            <a:extLst>
              <a:ext uri="{FF2B5EF4-FFF2-40B4-BE49-F238E27FC236}">
                <a16:creationId xmlns:a16="http://schemas.microsoft.com/office/drawing/2014/main" id="{142E5E13-4008-4CD3-BE7E-05497A3B920E}"/>
              </a:ext>
            </a:extLst>
          </p:cNvPr>
          <p:cNvSpPr txBox="1"/>
          <p:nvPr/>
        </p:nvSpPr>
        <p:spPr>
          <a:xfrm>
            <a:off x="2931886" y="6230551"/>
            <a:ext cx="6328228" cy="461665"/>
          </a:xfrm>
          <a:prstGeom prst="rect">
            <a:avLst/>
          </a:prstGeom>
          <a:noFill/>
        </p:spPr>
        <p:txBody>
          <a:bodyPr wrap="square" rtlCol="0">
            <a:spAutoFit/>
          </a:bodyPr>
          <a:lstStyle/>
          <a:p>
            <a:pPr algn="ctr"/>
            <a:r>
              <a:rPr lang="en-US" altLang="zh-TW" sz="1200" b="1" spc="200" dirty="0">
                <a:solidFill>
                  <a:schemeClr val="bg1"/>
                </a:solidFill>
                <a:latin typeface="PT Sans" panose="020B0503020203020204" pitchFamily="34" charset="0"/>
              </a:rPr>
              <a:t>Reported By Team 9 – 15 ,Dec 2020</a:t>
            </a:r>
          </a:p>
          <a:p>
            <a:pPr algn="ctr"/>
            <a:endParaRPr lang="en-US" sz="1200" b="1" spc="200" dirty="0">
              <a:solidFill>
                <a:schemeClr val="bg1"/>
              </a:solidFill>
              <a:latin typeface="PT Sans" panose="020B0503020203020204" pitchFamily="34" charset="0"/>
              <a:ea typeface="PT Sans" panose="020B0503020203020204" pitchFamily="34" charset="0"/>
            </a:endParaRPr>
          </a:p>
        </p:txBody>
      </p:sp>
      <p:sp>
        <p:nvSpPr>
          <p:cNvPr id="2" name="文字方塊 1">
            <a:extLst>
              <a:ext uri="{FF2B5EF4-FFF2-40B4-BE49-F238E27FC236}">
                <a16:creationId xmlns:a16="http://schemas.microsoft.com/office/drawing/2014/main" id="{7C1A5B0B-F089-4943-BE40-285D7E7B0A72}"/>
              </a:ext>
            </a:extLst>
          </p:cNvPr>
          <p:cNvSpPr txBox="1"/>
          <p:nvPr/>
        </p:nvSpPr>
        <p:spPr>
          <a:xfrm>
            <a:off x="7584281" y="3807431"/>
            <a:ext cx="4127383" cy="830997"/>
          </a:xfrm>
          <a:prstGeom prst="rect">
            <a:avLst/>
          </a:prstGeom>
          <a:noFill/>
        </p:spPr>
        <p:txBody>
          <a:bodyPr wrap="square" rtlCol="0">
            <a:spAutoFit/>
          </a:bodyPr>
          <a:lstStyle/>
          <a:p>
            <a:r>
              <a:rPr lang="zh-TW" altLang="en-US" sz="1600" dirty="0">
                <a:solidFill>
                  <a:schemeClr val="bg1"/>
                </a:solidFill>
              </a:rPr>
              <a:t>回到</a:t>
            </a:r>
            <a:r>
              <a:rPr lang="en-US" altLang="zh-TW" sz="1600" dirty="0">
                <a:solidFill>
                  <a:schemeClr val="bg1"/>
                </a:solidFill>
              </a:rPr>
              <a:t> Buckets </a:t>
            </a:r>
            <a:r>
              <a:rPr lang="zh-TW" altLang="en-US" sz="1600" dirty="0">
                <a:solidFill>
                  <a:schemeClr val="bg1"/>
                </a:solidFill>
              </a:rPr>
              <a:t>的頁面後，點下你的</a:t>
            </a:r>
            <a:r>
              <a:rPr lang="en-US" altLang="zh-TW" sz="1600" dirty="0">
                <a:solidFill>
                  <a:schemeClr val="bg1"/>
                </a:solidFill>
              </a:rPr>
              <a:t> Bucket</a:t>
            </a:r>
            <a:r>
              <a:rPr lang="zh-TW" altLang="en-US" sz="1600" dirty="0">
                <a:solidFill>
                  <a:schemeClr val="bg1"/>
                </a:solidFill>
              </a:rPr>
              <a:t>，進入後點</a:t>
            </a:r>
            <a:r>
              <a:rPr lang="en-US" altLang="zh-TW" sz="1600" dirty="0">
                <a:solidFill>
                  <a:schemeClr val="bg1"/>
                </a:solidFill>
              </a:rPr>
              <a:t> </a:t>
            </a:r>
            <a:r>
              <a:rPr lang="en-US" altLang="zh-TW" sz="1600" b="1" dirty="0">
                <a:solidFill>
                  <a:schemeClr val="bg1"/>
                </a:solidFill>
              </a:rPr>
              <a:t>Properties </a:t>
            </a:r>
            <a:r>
              <a:rPr lang="zh-TW" altLang="en-US" sz="1600" dirty="0">
                <a:solidFill>
                  <a:schemeClr val="bg1"/>
                </a:solidFill>
              </a:rPr>
              <a:t>滾動到最下面會看到</a:t>
            </a:r>
            <a:r>
              <a:rPr lang="en-US" altLang="zh-TW" sz="1600" dirty="0">
                <a:solidFill>
                  <a:schemeClr val="bg1"/>
                </a:solidFill>
              </a:rPr>
              <a:t>Static website hosting </a:t>
            </a:r>
            <a:r>
              <a:rPr lang="zh-TW" altLang="en-US" sz="1600" dirty="0">
                <a:solidFill>
                  <a:schemeClr val="bg1"/>
                </a:solidFill>
              </a:rPr>
              <a:t>有一組網址</a:t>
            </a:r>
          </a:p>
        </p:txBody>
      </p:sp>
      <p:sp>
        <p:nvSpPr>
          <p:cNvPr id="3" name="文字方塊 2">
            <a:extLst>
              <a:ext uri="{FF2B5EF4-FFF2-40B4-BE49-F238E27FC236}">
                <a16:creationId xmlns:a16="http://schemas.microsoft.com/office/drawing/2014/main" id="{EC347686-B2B6-461A-8448-D1188CB75A83}"/>
              </a:ext>
            </a:extLst>
          </p:cNvPr>
          <p:cNvSpPr txBox="1"/>
          <p:nvPr/>
        </p:nvSpPr>
        <p:spPr>
          <a:xfrm>
            <a:off x="7584281" y="4708804"/>
            <a:ext cx="4260974" cy="584775"/>
          </a:xfrm>
          <a:prstGeom prst="rect">
            <a:avLst/>
          </a:prstGeom>
          <a:noFill/>
        </p:spPr>
        <p:txBody>
          <a:bodyPr wrap="square" rtlCol="0">
            <a:spAutoFit/>
          </a:bodyPr>
          <a:lstStyle/>
          <a:p>
            <a:r>
              <a:rPr lang="en-US" altLang="zh-TW" sz="1600" dirty="0">
                <a:solidFill>
                  <a:schemeClr val="bg1"/>
                </a:solidFill>
                <a:hlinkClick r:id="rId3"/>
              </a:rPr>
              <a:t>http://finalprojecthtml.s3-website-us-east-1.amazonaws.com</a:t>
            </a:r>
            <a:endParaRPr lang="zh-TW" altLang="en-US" sz="1600" dirty="0">
              <a:solidFill>
                <a:schemeClr val="bg1"/>
              </a:solidFill>
            </a:endParaRPr>
          </a:p>
        </p:txBody>
      </p:sp>
      <p:sp>
        <p:nvSpPr>
          <p:cNvPr id="27" name="TextBox 91">
            <a:extLst>
              <a:ext uri="{FF2B5EF4-FFF2-40B4-BE49-F238E27FC236}">
                <a16:creationId xmlns:a16="http://schemas.microsoft.com/office/drawing/2014/main" id="{848808D7-C7FE-8C4A-A2A4-7BC3E80C0C3B}"/>
              </a:ext>
            </a:extLst>
          </p:cNvPr>
          <p:cNvSpPr txBox="1"/>
          <p:nvPr/>
        </p:nvSpPr>
        <p:spPr>
          <a:xfrm>
            <a:off x="6997133" y="2430952"/>
            <a:ext cx="4034972" cy="438582"/>
          </a:xfrm>
          <a:prstGeom prst="rect">
            <a:avLst/>
          </a:prstGeom>
          <a:noFill/>
        </p:spPr>
        <p:txBody>
          <a:bodyPr wrap="square" rtlCol="0">
            <a:spAutoFit/>
          </a:bodyPr>
          <a:lstStyle/>
          <a:p>
            <a:pPr>
              <a:lnSpc>
                <a:spcPts val="2700"/>
              </a:lnSpc>
            </a:pPr>
            <a:r>
              <a:rPr lang="en-US" sz="2000" b="1" dirty="0">
                <a:solidFill>
                  <a:schemeClr val="bg1"/>
                </a:solidFill>
                <a:latin typeface="PT Sans" panose="020B0503020203020204" pitchFamily="34" charset="0"/>
                <a:ea typeface="PT Sans" panose="020B0503020203020204" pitchFamily="34" charset="0"/>
              </a:rPr>
              <a:t>FOLLOW</a:t>
            </a:r>
            <a:r>
              <a:rPr lang="en-US" sz="2500" spc="300" dirty="0">
                <a:solidFill>
                  <a:schemeClr val="accent4">
                    <a:lumMod val="20000"/>
                    <a:lumOff val="80000"/>
                  </a:schemeClr>
                </a:solidFill>
                <a:latin typeface="Oswald" panose="02000303000000000000" pitchFamily="2" charset="0"/>
              </a:rPr>
              <a:t> </a:t>
            </a:r>
            <a:r>
              <a:rPr lang="en-US" sz="2000" b="1" spc="300" dirty="0">
                <a:solidFill>
                  <a:schemeClr val="accent4">
                    <a:lumMod val="20000"/>
                    <a:lumOff val="80000"/>
                  </a:schemeClr>
                </a:solidFill>
                <a:latin typeface="PT Sans" panose="020B0503020203020204" pitchFamily="34" charset="0"/>
              </a:rPr>
              <a:t>THE</a:t>
            </a:r>
            <a:r>
              <a:rPr lang="en-US" sz="2500" spc="300" dirty="0">
                <a:solidFill>
                  <a:schemeClr val="accent4">
                    <a:lumMod val="20000"/>
                    <a:lumOff val="80000"/>
                  </a:schemeClr>
                </a:solidFill>
                <a:latin typeface="Oswald" panose="02000303000000000000" pitchFamily="2" charset="0"/>
              </a:rPr>
              <a:t> </a:t>
            </a:r>
            <a:r>
              <a:rPr lang="en-US" sz="2000" b="1" dirty="0">
                <a:solidFill>
                  <a:schemeClr val="bg1"/>
                </a:solidFill>
                <a:latin typeface="PT Sans" panose="020B0503020203020204" pitchFamily="34" charset="0"/>
                <a:ea typeface="PT Sans" panose="020B0503020203020204" pitchFamily="34" charset="0"/>
              </a:rPr>
              <a:t>PROCESS</a:t>
            </a:r>
          </a:p>
        </p:txBody>
      </p:sp>
    </p:spTree>
    <p:extLst>
      <p:ext uri="{BB962C8B-B14F-4D97-AF65-F5344CB8AC3E}">
        <p14:creationId xmlns:p14="http://schemas.microsoft.com/office/powerpoint/2010/main" val="3130025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054272DB-CAC2-4042-8AEC-FF07FB414B12}"/>
              </a:ext>
            </a:extLst>
          </p:cNvPr>
          <p:cNvCxnSpPr>
            <a:cxnSpLocks/>
          </p:cNvCxnSpPr>
          <p:nvPr/>
        </p:nvCxnSpPr>
        <p:spPr>
          <a:xfrm>
            <a:off x="5791200" y="1079500"/>
            <a:ext cx="609600"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BCF92C2-EBA7-44BA-8160-AEB047259D61}"/>
              </a:ext>
            </a:extLst>
          </p:cNvPr>
          <p:cNvSpPr txBox="1"/>
          <p:nvPr/>
        </p:nvSpPr>
        <p:spPr>
          <a:xfrm>
            <a:off x="943429" y="478971"/>
            <a:ext cx="10305142" cy="477054"/>
          </a:xfrm>
          <a:prstGeom prst="rect">
            <a:avLst/>
          </a:prstGeom>
          <a:noFill/>
        </p:spPr>
        <p:txBody>
          <a:bodyPr wrap="square" rtlCol="0">
            <a:spAutoFit/>
          </a:bodyPr>
          <a:lstStyle/>
          <a:p>
            <a:pPr algn="ctr"/>
            <a:r>
              <a:rPr lang="en-US" sz="2500" b="1" spc="300" dirty="0">
                <a:latin typeface="Oswald" panose="02000303000000000000" pitchFamily="2" charset="0"/>
              </a:rPr>
              <a:t>USED</a:t>
            </a:r>
            <a:r>
              <a:rPr lang="en-US" sz="2500" b="1" spc="300" dirty="0">
                <a:solidFill>
                  <a:schemeClr val="bg2"/>
                </a:solidFill>
                <a:latin typeface="Oswald" panose="02000303000000000000" pitchFamily="2" charset="0"/>
              </a:rPr>
              <a:t> </a:t>
            </a:r>
            <a:r>
              <a:rPr lang="en-US" sz="2500" spc="300" dirty="0">
                <a:solidFill>
                  <a:schemeClr val="tx1">
                    <a:lumMod val="50000"/>
                    <a:lumOff val="50000"/>
                  </a:schemeClr>
                </a:solidFill>
                <a:latin typeface="Oswald" panose="02000303000000000000" pitchFamily="2" charset="0"/>
              </a:rPr>
              <a:t>TEC</a:t>
            </a:r>
            <a:r>
              <a:rPr lang="en-US" sz="2500" b="1" spc="300" dirty="0">
                <a:solidFill>
                  <a:schemeClr val="bg2"/>
                </a:solidFill>
                <a:latin typeface="Oswald" panose="02000303000000000000" pitchFamily="2" charset="0"/>
              </a:rPr>
              <a:t> </a:t>
            </a:r>
            <a:r>
              <a:rPr lang="en-US" sz="2500" b="1" spc="300" dirty="0">
                <a:latin typeface="Oswald" panose="02000303000000000000" pitchFamily="2" charset="0"/>
              </a:rPr>
              <a:t>ON</a:t>
            </a:r>
            <a:r>
              <a:rPr lang="en-US" sz="2500" b="1" spc="300" dirty="0">
                <a:solidFill>
                  <a:schemeClr val="bg2"/>
                </a:solidFill>
                <a:latin typeface="Oswald" panose="02000303000000000000" pitchFamily="2" charset="0"/>
              </a:rPr>
              <a:t> </a:t>
            </a:r>
            <a:r>
              <a:rPr lang="en-US" sz="2500" spc="300" dirty="0">
                <a:solidFill>
                  <a:schemeClr val="tx1">
                    <a:lumMod val="50000"/>
                    <a:lumOff val="50000"/>
                  </a:schemeClr>
                </a:solidFill>
                <a:latin typeface="Oswald" panose="02000303000000000000" pitchFamily="2" charset="0"/>
              </a:rPr>
              <a:t>OUR </a:t>
            </a:r>
            <a:r>
              <a:rPr lang="en-US" sz="2500" b="1" spc="300" dirty="0">
                <a:latin typeface="Oswald" panose="02000303000000000000" pitchFamily="2" charset="0"/>
              </a:rPr>
              <a:t>PROJECT</a:t>
            </a:r>
            <a:r>
              <a:rPr lang="en-US" sz="2500" spc="300" dirty="0">
                <a:solidFill>
                  <a:schemeClr val="tx1">
                    <a:lumMod val="50000"/>
                    <a:lumOff val="50000"/>
                  </a:schemeClr>
                </a:solidFill>
                <a:latin typeface="Oswald" panose="02000303000000000000" pitchFamily="2" charset="0"/>
              </a:rPr>
              <a:t> </a:t>
            </a:r>
          </a:p>
        </p:txBody>
      </p:sp>
      <p:sp>
        <p:nvSpPr>
          <p:cNvPr id="16" name="TextBox 15">
            <a:extLst>
              <a:ext uri="{FF2B5EF4-FFF2-40B4-BE49-F238E27FC236}">
                <a16:creationId xmlns:a16="http://schemas.microsoft.com/office/drawing/2014/main" id="{2D78C719-6776-48A5-8BD3-B6E46A865E60}"/>
              </a:ext>
            </a:extLst>
          </p:cNvPr>
          <p:cNvSpPr txBox="1"/>
          <p:nvPr/>
        </p:nvSpPr>
        <p:spPr>
          <a:xfrm>
            <a:off x="504913" y="2033573"/>
            <a:ext cx="2721736" cy="376513"/>
          </a:xfrm>
          <a:prstGeom prst="rect">
            <a:avLst/>
          </a:prstGeom>
          <a:noFill/>
        </p:spPr>
        <p:txBody>
          <a:bodyPr wrap="square" rtlCol="0">
            <a:spAutoFit/>
          </a:bodyPr>
          <a:lstStyle/>
          <a:p>
            <a:pPr algn="ctr">
              <a:lnSpc>
                <a:spcPts val="2000"/>
              </a:lnSpc>
            </a:pPr>
            <a:r>
              <a:rPr lang="en-US" sz="2800" b="1" dirty="0">
                <a:latin typeface="PT Sans" panose="020B0503020203020204" pitchFamily="34" charset="0"/>
                <a:ea typeface="PT Sans" panose="020B0503020203020204" pitchFamily="34" charset="0"/>
              </a:rPr>
              <a:t>S3</a:t>
            </a:r>
          </a:p>
        </p:txBody>
      </p:sp>
      <p:sp>
        <p:nvSpPr>
          <p:cNvPr id="17" name="TextBox 16">
            <a:extLst>
              <a:ext uri="{FF2B5EF4-FFF2-40B4-BE49-F238E27FC236}">
                <a16:creationId xmlns:a16="http://schemas.microsoft.com/office/drawing/2014/main" id="{9B9456BB-C9E1-421E-823C-5626959C7D74}"/>
              </a:ext>
            </a:extLst>
          </p:cNvPr>
          <p:cNvSpPr txBox="1"/>
          <p:nvPr/>
        </p:nvSpPr>
        <p:spPr>
          <a:xfrm>
            <a:off x="1395093" y="2898341"/>
            <a:ext cx="4814875" cy="1548629"/>
          </a:xfrm>
          <a:prstGeom prst="rect">
            <a:avLst/>
          </a:prstGeom>
          <a:noFill/>
        </p:spPr>
        <p:txBody>
          <a:bodyPr wrap="square" numCol="1" spcCol="457200" rtlCol="0">
            <a:spAutoFit/>
          </a:bodyPr>
          <a:lstStyle/>
          <a:p>
            <a:r>
              <a:rPr lang="en" altLang="zh-TW" sz="1000" dirty="0">
                <a:solidFill>
                  <a:schemeClr val="tx1">
                    <a:lumMod val="50000"/>
                    <a:lumOff val="50000"/>
                  </a:schemeClr>
                </a:solidFill>
                <a:latin typeface="PT Sans" panose="020B0503020203020204" pitchFamily="34" charset="0"/>
              </a:rPr>
              <a:t>Amazon S3 has a simple web services interface that you can use to store and retrieve any amount of data, at any time, from anywhere on the web.</a:t>
            </a:r>
          </a:p>
          <a:p>
            <a:r>
              <a:rPr lang="en" altLang="zh-TW" sz="1000" dirty="0">
                <a:solidFill>
                  <a:schemeClr val="tx1">
                    <a:lumMod val="50000"/>
                    <a:lumOff val="50000"/>
                  </a:schemeClr>
                </a:solidFill>
                <a:latin typeface="PT Sans" panose="020B0503020203020204" pitchFamily="34" charset="0"/>
              </a:rPr>
              <a:t>This guide describes how you send requests to create buckets, store and retrieve your objects, and manage permissions on your resources. The guide also describes access control and the authentication process. Access control defines who can access objects and buckets within Amazon S3, and the type of access (for example, READ and WRITE). The authentication process verifies the identity of a user who is trying to access Amazon Web Services (AWS).</a:t>
            </a:r>
          </a:p>
          <a:p>
            <a:pPr>
              <a:lnSpc>
                <a:spcPts val="2000"/>
              </a:lnSpc>
            </a:pPr>
            <a:endParaRPr lang="en-US" sz="10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p:txBody>
      </p:sp>
      <p:grpSp>
        <p:nvGrpSpPr>
          <p:cNvPr id="48" name="Group 47">
            <a:extLst>
              <a:ext uri="{FF2B5EF4-FFF2-40B4-BE49-F238E27FC236}">
                <a16:creationId xmlns:a16="http://schemas.microsoft.com/office/drawing/2014/main" id="{9351AE12-C236-408C-A6A4-DD3ADE283632}"/>
              </a:ext>
            </a:extLst>
          </p:cNvPr>
          <p:cNvGrpSpPr/>
          <p:nvPr/>
        </p:nvGrpSpPr>
        <p:grpSpPr>
          <a:xfrm>
            <a:off x="6841737" y="1653579"/>
            <a:ext cx="411845" cy="417246"/>
            <a:chOff x="7558088" y="4486275"/>
            <a:chExt cx="484188" cy="490538"/>
          </a:xfrm>
          <a:solidFill>
            <a:schemeClr val="bg2"/>
          </a:solidFill>
        </p:grpSpPr>
        <p:sp>
          <p:nvSpPr>
            <p:cNvPr id="50" name="Freeform 7">
              <a:extLst>
                <a:ext uri="{FF2B5EF4-FFF2-40B4-BE49-F238E27FC236}">
                  <a16:creationId xmlns:a16="http://schemas.microsoft.com/office/drawing/2014/main" id="{927F818B-272A-45EB-8BAF-7FF959C6453F}"/>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8">
              <a:extLst>
                <a:ext uri="{FF2B5EF4-FFF2-40B4-BE49-F238E27FC236}">
                  <a16:creationId xmlns:a16="http://schemas.microsoft.com/office/drawing/2014/main" id="{38EBB121-62E5-4C93-A279-1E318DA97C63}"/>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TextBox 48">
            <a:extLst>
              <a:ext uri="{FF2B5EF4-FFF2-40B4-BE49-F238E27FC236}">
                <a16:creationId xmlns:a16="http://schemas.microsoft.com/office/drawing/2014/main" id="{4FB8EFFD-D1F0-4EBC-9345-F9C1D9082070}"/>
              </a:ext>
            </a:extLst>
          </p:cNvPr>
          <p:cNvSpPr txBox="1"/>
          <p:nvPr/>
        </p:nvSpPr>
        <p:spPr>
          <a:xfrm>
            <a:off x="7341353" y="1538602"/>
            <a:ext cx="4055506" cy="574003"/>
          </a:xfrm>
          <a:prstGeom prst="rect">
            <a:avLst/>
          </a:prstGeom>
          <a:noFill/>
        </p:spPr>
        <p:txBody>
          <a:bodyPr wrap="square" numCol="1" spcCol="457200" rtlCol="0">
            <a:spAutoFit/>
          </a:bodyPr>
          <a:lstStyle>
            <a:defPPr>
              <a:defRPr lang="en-US"/>
            </a:defPPr>
            <a:lvl1pPr>
              <a:lnSpc>
                <a:spcPts val="2000"/>
              </a:lnSpc>
              <a:defRPr>
                <a:solidFill>
                  <a:schemeClr val="tx1">
                    <a:lumMod val="50000"/>
                    <a:lumOff val="50000"/>
                  </a:schemeClr>
                </a:solidFill>
                <a:latin typeface="PT Sans" panose="020B0503020203020204" pitchFamily="34" charset="0"/>
                <a:ea typeface="PT Sans" panose="020B0503020203020204" pitchFamily="34" charset="0"/>
                <a:cs typeface="Montserrat" charset="0"/>
              </a:defRPr>
            </a:lvl1pPr>
          </a:lstStyle>
          <a:p>
            <a:r>
              <a:rPr lang="en" altLang="zh-TW" sz="1000" b="1" dirty="0"/>
              <a:t>Creating buckets </a:t>
            </a:r>
            <a:r>
              <a:rPr lang="en" altLang="zh-TW" sz="1000" dirty="0"/>
              <a:t>– Create and name a bucket that stores data. Buckets are the fundamental containers in Amazon S3 for data storage.</a:t>
            </a:r>
            <a:endParaRPr lang="en-US" sz="1000" dirty="0"/>
          </a:p>
        </p:txBody>
      </p:sp>
      <p:pic>
        <p:nvPicPr>
          <p:cNvPr id="28" name="Picture Placeholder 27">
            <a:extLst>
              <a:ext uri="{FF2B5EF4-FFF2-40B4-BE49-F238E27FC236}">
                <a16:creationId xmlns:a16="http://schemas.microsoft.com/office/drawing/2014/main" id="{1B179145-ECD8-4466-996D-AAB491FC1F6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4830" b="34830"/>
          <a:stretch>
            <a:fillRect/>
          </a:stretch>
        </p:blipFill>
        <p:spPr/>
      </p:pic>
      <p:grpSp>
        <p:nvGrpSpPr>
          <p:cNvPr id="27" name="Group 47">
            <a:extLst>
              <a:ext uri="{FF2B5EF4-FFF2-40B4-BE49-F238E27FC236}">
                <a16:creationId xmlns:a16="http://schemas.microsoft.com/office/drawing/2014/main" id="{BBD515F9-1133-E54B-9513-756204B97FF0}"/>
              </a:ext>
            </a:extLst>
          </p:cNvPr>
          <p:cNvGrpSpPr/>
          <p:nvPr/>
        </p:nvGrpSpPr>
        <p:grpSpPr>
          <a:xfrm>
            <a:off x="6841737" y="2227582"/>
            <a:ext cx="411845" cy="417246"/>
            <a:chOff x="7558088" y="4486275"/>
            <a:chExt cx="484188" cy="490538"/>
          </a:xfrm>
          <a:solidFill>
            <a:schemeClr val="bg2"/>
          </a:solidFill>
        </p:grpSpPr>
        <p:sp>
          <p:nvSpPr>
            <p:cNvPr id="29" name="Freeform 7">
              <a:extLst>
                <a:ext uri="{FF2B5EF4-FFF2-40B4-BE49-F238E27FC236}">
                  <a16:creationId xmlns:a16="http://schemas.microsoft.com/office/drawing/2014/main" id="{A087EC03-98EF-2A48-9853-5C3181D1E509}"/>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a:extLst>
                <a:ext uri="{FF2B5EF4-FFF2-40B4-BE49-F238E27FC236}">
                  <a16:creationId xmlns:a16="http://schemas.microsoft.com/office/drawing/2014/main" id="{38FA06E8-CC24-A142-8244-9B660B98D045}"/>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TextBox 48">
            <a:extLst>
              <a:ext uri="{FF2B5EF4-FFF2-40B4-BE49-F238E27FC236}">
                <a16:creationId xmlns:a16="http://schemas.microsoft.com/office/drawing/2014/main" id="{EAA0B064-9175-CD4C-9D16-63799FF5C5E7}"/>
              </a:ext>
            </a:extLst>
          </p:cNvPr>
          <p:cNvSpPr txBox="1"/>
          <p:nvPr/>
        </p:nvSpPr>
        <p:spPr>
          <a:xfrm>
            <a:off x="7404868" y="2123085"/>
            <a:ext cx="3718996" cy="574003"/>
          </a:xfrm>
          <a:prstGeom prst="rect">
            <a:avLst/>
          </a:prstGeom>
          <a:noFill/>
        </p:spPr>
        <p:txBody>
          <a:bodyPr wrap="square" numCol="1" spcCol="457200" rtlCol="0">
            <a:spAutoFit/>
          </a:bodyPr>
          <a:lstStyle/>
          <a:p>
            <a:pPr>
              <a:lnSpc>
                <a:spcPts val="2000"/>
              </a:lnSpc>
            </a:pPr>
            <a:r>
              <a:rPr lang="en" altLang="zh-TW" sz="1000" b="1" dirty="0">
                <a:solidFill>
                  <a:schemeClr val="tx1">
                    <a:lumMod val="50000"/>
                    <a:lumOff val="50000"/>
                  </a:schemeClr>
                </a:solidFill>
                <a:latin typeface="PT Sans" panose="020B0503020203020204" pitchFamily="34" charset="0"/>
              </a:rPr>
              <a:t>Storing data </a:t>
            </a:r>
            <a:r>
              <a:rPr lang="en" altLang="zh-TW" sz="1000" dirty="0">
                <a:solidFill>
                  <a:schemeClr val="tx1">
                    <a:lumMod val="50000"/>
                    <a:lumOff val="50000"/>
                  </a:schemeClr>
                </a:solidFill>
                <a:latin typeface="PT Sans" panose="020B0503020203020204" pitchFamily="34" charset="0"/>
              </a:rPr>
              <a:t>– Store an infinite amount of data in a bucket. Upload as many objects as you like into an Amazon S3 bucket. </a:t>
            </a:r>
            <a:endParaRPr lang="en-US" sz="1000" dirty="0">
              <a:solidFill>
                <a:schemeClr val="tx1">
                  <a:lumMod val="50000"/>
                  <a:lumOff val="50000"/>
                </a:schemeClr>
              </a:solidFill>
              <a:latin typeface="PT Sans" panose="020B0503020203020204" pitchFamily="34" charset="0"/>
            </a:endParaRPr>
          </a:p>
        </p:txBody>
      </p:sp>
      <p:grpSp>
        <p:nvGrpSpPr>
          <p:cNvPr id="32" name="Group 47">
            <a:extLst>
              <a:ext uri="{FF2B5EF4-FFF2-40B4-BE49-F238E27FC236}">
                <a16:creationId xmlns:a16="http://schemas.microsoft.com/office/drawing/2014/main" id="{7E3A66D6-624E-6245-A9D3-F6BE243ACF2E}"/>
              </a:ext>
            </a:extLst>
          </p:cNvPr>
          <p:cNvGrpSpPr/>
          <p:nvPr/>
        </p:nvGrpSpPr>
        <p:grpSpPr>
          <a:xfrm>
            <a:off x="6841737" y="2801585"/>
            <a:ext cx="411845" cy="417246"/>
            <a:chOff x="7558088" y="4486275"/>
            <a:chExt cx="484188" cy="490538"/>
          </a:xfrm>
          <a:solidFill>
            <a:schemeClr val="bg2"/>
          </a:solidFill>
        </p:grpSpPr>
        <p:sp>
          <p:nvSpPr>
            <p:cNvPr id="33" name="Freeform 7">
              <a:extLst>
                <a:ext uri="{FF2B5EF4-FFF2-40B4-BE49-F238E27FC236}">
                  <a16:creationId xmlns:a16="http://schemas.microsoft.com/office/drawing/2014/main" id="{83238434-20D6-6C48-B399-8441889F0CE5}"/>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8">
              <a:extLst>
                <a:ext uri="{FF2B5EF4-FFF2-40B4-BE49-F238E27FC236}">
                  <a16:creationId xmlns:a16="http://schemas.microsoft.com/office/drawing/2014/main" id="{47A460D0-2D86-2C49-B438-A06E18C7EA55}"/>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 name="TextBox 48">
            <a:extLst>
              <a:ext uri="{FF2B5EF4-FFF2-40B4-BE49-F238E27FC236}">
                <a16:creationId xmlns:a16="http://schemas.microsoft.com/office/drawing/2014/main" id="{54D2FB09-4033-D54F-BEE5-EF6A3A3AE685}"/>
              </a:ext>
            </a:extLst>
          </p:cNvPr>
          <p:cNvSpPr txBox="1"/>
          <p:nvPr/>
        </p:nvSpPr>
        <p:spPr>
          <a:xfrm>
            <a:off x="7404868" y="2697088"/>
            <a:ext cx="3928380" cy="574003"/>
          </a:xfrm>
          <a:prstGeom prst="rect">
            <a:avLst/>
          </a:prstGeom>
          <a:noFill/>
        </p:spPr>
        <p:txBody>
          <a:bodyPr wrap="square" numCol="1" spcCol="457200" rtlCol="0">
            <a:spAutoFit/>
          </a:bodyPr>
          <a:lstStyle/>
          <a:p>
            <a:pPr>
              <a:lnSpc>
                <a:spcPts val="2000"/>
              </a:lnSpc>
            </a:pPr>
            <a:r>
              <a:rPr lang="en" altLang="zh-TW" sz="1000" b="1" dirty="0">
                <a:solidFill>
                  <a:schemeClr val="tx1">
                    <a:lumMod val="50000"/>
                    <a:lumOff val="50000"/>
                  </a:schemeClr>
                </a:solidFill>
                <a:latin typeface="PT Sans" panose="020B0503020203020204" pitchFamily="34" charset="0"/>
              </a:rPr>
              <a:t>Downloading data</a:t>
            </a:r>
            <a:r>
              <a:rPr lang="en" altLang="zh-TW" sz="1000" dirty="0">
                <a:solidFill>
                  <a:schemeClr val="tx1">
                    <a:lumMod val="50000"/>
                    <a:lumOff val="50000"/>
                  </a:schemeClr>
                </a:solidFill>
                <a:latin typeface="PT Sans" panose="020B0503020203020204" pitchFamily="34" charset="0"/>
              </a:rPr>
              <a:t> – Download your data or enable others to do so. Download your data anytime you like, or allow others to do the same.</a:t>
            </a:r>
            <a:endParaRPr lang="en-US" sz="1000" dirty="0">
              <a:solidFill>
                <a:schemeClr val="tx1">
                  <a:lumMod val="50000"/>
                  <a:lumOff val="50000"/>
                </a:schemeClr>
              </a:solidFill>
              <a:latin typeface="PT Sans" panose="020B0503020203020204" pitchFamily="34" charset="0"/>
            </a:endParaRPr>
          </a:p>
        </p:txBody>
      </p:sp>
      <p:grpSp>
        <p:nvGrpSpPr>
          <p:cNvPr id="36" name="Group 47">
            <a:extLst>
              <a:ext uri="{FF2B5EF4-FFF2-40B4-BE49-F238E27FC236}">
                <a16:creationId xmlns:a16="http://schemas.microsoft.com/office/drawing/2014/main" id="{EE0DA4B0-8D89-374E-9E40-FE77A78CEC8F}"/>
              </a:ext>
            </a:extLst>
          </p:cNvPr>
          <p:cNvGrpSpPr/>
          <p:nvPr/>
        </p:nvGrpSpPr>
        <p:grpSpPr>
          <a:xfrm>
            <a:off x="6841737" y="3375588"/>
            <a:ext cx="411845" cy="417246"/>
            <a:chOff x="7558088" y="4486275"/>
            <a:chExt cx="484188" cy="490538"/>
          </a:xfrm>
          <a:solidFill>
            <a:schemeClr val="bg2"/>
          </a:solidFill>
        </p:grpSpPr>
        <p:sp>
          <p:nvSpPr>
            <p:cNvPr id="37" name="Freeform 7">
              <a:extLst>
                <a:ext uri="{FF2B5EF4-FFF2-40B4-BE49-F238E27FC236}">
                  <a16:creationId xmlns:a16="http://schemas.microsoft.com/office/drawing/2014/main" id="{95E0B091-FB78-2B46-9723-B0326CAFB76D}"/>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
              <a:extLst>
                <a:ext uri="{FF2B5EF4-FFF2-40B4-BE49-F238E27FC236}">
                  <a16:creationId xmlns:a16="http://schemas.microsoft.com/office/drawing/2014/main" id="{6388D5FC-0603-6B45-9ECD-AC1F1FAA38C6}"/>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 name="TextBox 48">
            <a:extLst>
              <a:ext uri="{FF2B5EF4-FFF2-40B4-BE49-F238E27FC236}">
                <a16:creationId xmlns:a16="http://schemas.microsoft.com/office/drawing/2014/main" id="{0E8B1F55-0BCD-FB41-99ED-1C31CC7FBAAB}"/>
              </a:ext>
            </a:extLst>
          </p:cNvPr>
          <p:cNvSpPr txBox="1"/>
          <p:nvPr/>
        </p:nvSpPr>
        <p:spPr>
          <a:xfrm>
            <a:off x="7404868" y="3861730"/>
            <a:ext cx="3864769" cy="1015663"/>
          </a:xfrm>
          <a:prstGeom prst="rect">
            <a:avLst/>
          </a:prstGeom>
          <a:noFill/>
        </p:spPr>
        <p:txBody>
          <a:bodyPr wrap="square" numCol="1" spcCol="457200" rtlCol="0">
            <a:spAutoFit/>
          </a:bodyPr>
          <a:lstStyle/>
          <a:p>
            <a:r>
              <a:rPr lang="en-US" sz="1000" b="1" dirty="0">
                <a:solidFill>
                  <a:schemeClr val="tx1">
                    <a:lumMod val="50000"/>
                    <a:lumOff val="50000"/>
                  </a:schemeClr>
                </a:solidFill>
                <a:latin typeface="PT Sans" panose="020B0503020203020204" pitchFamily="34" charset="0"/>
                <a:ea typeface="PT Sans" panose="020B0503020203020204" pitchFamily="34" charset="0"/>
                <a:cs typeface="Montserrat" charset="0"/>
              </a:rPr>
              <a:t>creeping </a:t>
            </a:r>
            <a:r>
              <a:rPr lang="en" altLang="zh-TW" sz="1000" b="1" dirty="0">
                <a:solidFill>
                  <a:schemeClr val="tx1">
                    <a:lumMod val="50000"/>
                    <a:lumOff val="50000"/>
                  </a:schemeClr>
                </a:solidFill>
                <a:latin typeface="PT Sans" panose="020B0503020203020204" pitchFamily="34" charset="0"/>
              </a:rPr>
              <a:t>Permissions </a:t>
            </a:r>
            <a:r>
              <a:rPr lang="en" altLang="zh-TW" sz="1000" dirty="0">
                <a:solidFill>
                  <a:schemeClr val="tx1">
                    <a:lumMod val="50000"/>
                    <a:lumOff val="50000"/>
                  </a:schemeClr>
                </a:solidFill>
                <a:latin typeface="PT Sans" panose="020B0503020203020204" pitchFamily="34" charset="0"/>
              </a:rPr>
              <a:t>– Grant or deny access to others who want to upload or download data into your Amazon S3 bucket. Grant upload and download permissions to three types of users. Authentication mechanisms can help keep data secure from unauthorized access.</a:t>
            </a:r>
          </a:p>
          <a:p>
            <a:br>
              <a:rPr lang="en" altLang="zh-TW" sz="1000" dirty="0">
                <a:solidFill>
                  <a:schemeClr val="tx1">
                    <a:lumMod val="50000"/>
                    <a:lumOff val="50000"/>
                  </a:schemeClr>
                </a:solidFill>
                <a:latin typeface="PT Sans" panose="020B0503020203020204" pitchFamily="34" charset="0"/>
              </a:rPr>
            </a:br>
            <a:endParaRPr lang="en-US" sz="1000" dirty="0">
              <a:solidFill>
                <a:schemeClr val="tx1">
                  <a:lumMod val="50000"/>
                  <a:lumOff val="50000"/>
                </a:schemeClr>
              </a:solidFill>
              <a:latin typeface="PT Sans" panose="020B0503020203020204" pitchFamily="34" charset="0"/>
            </a:endParaRPr>
          </a:p>
        </p:txBody>
      </p:sp>
      <p:grpSp>
        <p:nvGrpSpPr>
          <p:cNvPr id="42" name="Group 47">
            <a:extLst>
              <a:ext uri="{FF2B5EF4-FFF2-40B4-BE49-F238E27FC236}">
                <a16:creationId xmlns:a16="http://schemas.microsoft.com/office/drawing/2014/main" id="{3B80EB97-7083-E343-9944-3109DE895791}"/>
              </a:ext>
            </a:extLst>
          </p:cNvPr>
          <p:cNvGrpSpPr/>
          <p:nvPr/>
        </p:nvGrpSpPr>
        <p:grpSpPr>
          <a:xfrm>
            <a:off x="6841737" y="3965299"/>
            <a:ext cx="411845" cy="417246"/>
            <a:chOff x="7558088" y="4486275"/>
            <a:chExt cx="484188" cy="490538"/>
          </a:xfrm>
          <a:solidFill>
            <a:schemeClr val="bg2"/>
          </a:solidFill>
        </p:grpSpPr>
        <p:sp>
          <p:nvSpPr>
            <p:cNvPr id="43" name="Freeform 7">
              <a:extLst>
                <a:ext uri="{FF2B5EF4-FFF2-40B4-BE49-F238E27FC236}">
                  <a16:creationId xmlns:a16="http://schemas.microsoft.com/office/drawing/2014/main" id="{634CEB77-AC66-5E4A-9F6F-C968A24EC62D}"/>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D51AEC3B-8CB8-C44A-9F13-5F4390AECCA1}"/>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TextBox 48">
            <a:extLst>
              <a:ext uri="{FF2B5EF4-FFF2-40B4-BE49-F238E27FC236}">
                <a16:creationId xmlns:a16="http://schemas.microsoft.com/office/drawing/2014/main" id="{6704F191-6CEE-1E4D-857A-88DEF7C395B3}"/>
              </a:ext>
            </a:extLst>
          </p:cNvPr>
          <p:cNvSpPr txBox="1"/>
          <p:nvPr/>
        </p:nvSpPr>
        <p:spPr>
          <a:xfrm>
            <a:off x="7404868" y="3281571"/>
            <a:ext cx="3928379" cy="605294"/>
          </a:xfrm>
          <a:prstGeom prst="rect">
            <a:avLst/>
          </a:prstGeom>
          <a:noFill/>
        </p:spPr>
        <p:txBody>
          <a:bodyPr wrap="square" numCol="1" spcCol="457200" rtlCol="0">
            <a:spAutoFit/>
          </a:bodyPr>
          <a:lstStyle/>
          <a:p>
            <a:pPr>
              <a:lnSpc>
                <a:spcPts val="2000"/>
              </a:lnSpc>
            </a:pPr>
            <a:r>
              <a:rPr lang="en-US" sz="1000" b="1" dirty="0">
                <a:solidFill>
                  <a:schemeClr val="tx1">
                    <a:lumMod val="50000"/>
                    <a:lumOff val="50000"/>
                  </a:schemeClr>
                </a:solidFill>
                <a:latin typeface="PT Sans" panose="020B0503020203020204" pitchFamily="34" charset="0"/>
                <a:ea typeface="PT Sans" panose="020B0503020203020204" pitchFamily="34" charset="0"/>
                <a:cs typeface="Montserrat" charset="0"/>
              </a:rPr>
              <a:t>creeping </a:t>
            </a:r>
            <a:r>
              <a:rPr lang="en" altLang="zh-TW" sz="1000" b="1" dirty="0">
                <a:solidFill>
                  <a:schemeClr val="tx1">
                    <a:lumMod val="50000"/>
                    <a:lumOff val="50000"/>
                  </a:schemeClr>
                </a:solidFill>
                <a:latin typeface="PT Sans" panose="020B0503020203020204" pitchFamily="34" charset="0"/>
              </a:rPr>
              <a:t>Standard interfaces </a:t>
            </a:r>
            <a:r>
              <a:rPr lang="en" altLang="zh-TW" sz="1000" dirty="0">
                <a:solidFill>
                  <a:schemeClr val="tx1">
                    <a:lumMod val="50000"/>
                    <a:lumOff val="50000"/>
                  </a:schemeClr>
                </a:solidFill>
                <a:latin typeface="PT Sans" panose="020B0503020203020204" pitchFamily="34" charset="0"/>
              </a:rPr>
              <a:t>– Use standards-based REST and SOAP interfaces designed to work with any internet-development toolkit</a:t>
            </a:r>
            <a:r>
              <a:rPr lang="en" altLang="zh-TW" dirty="0"/>
              <a:t>.</a:t>
            </a:r>
            <a:endParaRPr lang="en-US" sz="1000" dirty="0">
              <a:solidFill>
                <a:schemeClr val="tx1">
                  <a:lumMod val="50000"/>
                  <a:lumOff val="50000"/>
                </a:schemeClr>
              </a:solidFill>
              <a:latin typeface="PT Sans" panose="020B0503020203020204" pitchFamily="34" charset="0"/>
              <a:ea typeface="PT Sans" panose="020B0503020203020204" pitchFamily="34" charset="0"/>
              <a:cs typeface="Montserrat" charset="0"/>
            </a:endParaRPr>
          </a:p>
        </p:txBody>
      </p:sp>
    </p:spTree>
    <p:extLst>
      <p:ext uri="{BB962C8B-B14F-4D97-AF65-F5344CB8AC3E}">
        <p14:creationId xmlns:p14="http://schemas.microsoft.com/office/powerpoint/2010/main" val="338535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Placeholder 63">
            <a:extLst>
              <a:ext uri="{FF2B5EF4-FFF2-40B4-BE49-F238E27FC236}">
                <a16:creationId xmlns:a16="http://schemas.microsoft.com/office/drawing/2014/main" id="{A3DFF17B-F6A2-4DF6-B5E2-6E90DFF5BDAF}"/>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5334" r="15334"/>
          <a:stretch/>
        </p:blipFill>
        <p:spPr>
          <a:xfrm>
            <a:off x="6201228" y="3998690"/>
            <a:ext cx="2307771" cy="1872344"/>
          </a:xfrm>
        </p:spPr>
      </p:pic>
      <p:pic>
        <p:nvPicPr>
          <p:cNvPr id="66" name="Picture Placeholder 65">
            <a:extLst>
              <a:ext uri="{FF2B5EF4-FFF2-40B4-BE49-F238E27FC236}">
                <a16:creationId xmlns:a16="http://schemas.microsoft.com/office/drawing/2014/main" id="{81156DA3-56E3-4418-921F-7576ED64F791}"/>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5334" r="15334"/>
          <a:stretch/>
        </p:blipFill>
        <p:spPr>
          <a:xfrm>
            <a:off x="8719456" y="3998690"/>
            <a:ext cx="2307771" cy="1872344"/>
          </a:xfrm>
        </p:spPr>
      </p:pic>
      <p:pic>
        <p:nvPicPr>
          <p:cNvPr id="42" name="Picture Placeholder 41">
            <a:extLst>
              <a:ext uri="{FF2B5EF4-FFF2-40B4-BE49-F238E27FC236}">
                <a16:creationId xmlns:a16="http://schemas.microsoft.com/office/drawing/2014/main" id="{B1AF25E2-7CD6-4E9E-86A5-5259D46E018B}"/>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5334" r="15334"/>
          <a:stretch/>
        </p:blipFill>
        <p:spPr>
          <a:xfrm>
            <a:off x="3683000" y="1915888"/>
            <a:ext cx="2307771" cy="1872344"/>
          </a:xfrm>
        </p:spPr>
      </p:pic>
      <p:pic>
        <p:nvPicPr>
          <p:cNvPr id="50" name="Picture Placeholder 49">
            <a:extLst>
              <a:ext uri="{FF2B5EF4-FFF2-40B4-BE49-F238E27FC236}">
                <a16:creationId xmlns:a16="http://schemas.microsoft.com/office/drawing/2014/main" id="{99311089-472E-408C-8A1E-E37F8B0E89DC}"/>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5334" r="15334"/>
          <a:stretch/>
        </p:blipFill>
        <p:spPr>
          <a:xfrm>
            <a:off x="8719456" y="1915888"/>
            <a:ext cx="2307771" cy="1872344"/>
          </a:xfrm>
        </p:spPr>
      </p:pic>
      <p:pic>
        <p:nvPicPr>
          <p:cNvPr id="40" name="Picture Placeholder 39">
            <a:extLst>
              <a:ext uri="{FF2B5EF4-FFF2-40B4-BE49-F238E27FC236}">
                <a16:creationId xmlns:a16="http://schemas.microsoft.com/office/drawing/2014/main" id="{5CA63C8C-093C-4A58-8E57-84E7CCAFBBC6}"/>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15334" r="15334"/>
          <a:stretch/>
        </p:blipFill>
        <p:spPr>
          <a:xfrm>
            <a:off x="1164773" y="1915888"/>
            <a:ext cx="2307771" cy="1872344"/>
          </a:xfrm>
        </p:spPr>
      </p:pic>
      <p:cxnSp>
        <p:nvCxnSpPr>
          <p:cNvPr id="6" name="Straight Connector 5">
            <a:extLst>
              <a:ext uri="{FF2B5EF4-FFF2-40B4-BE49-F238E27FC236}">
                <a16:creationId xmlns:a16="http://schemas.microsoft.com/office/drawing/2014/main" id="{75C57C4B-C6E1-4B93-93E0-D97558DC3AEF}"/>
              </a:ext>
            </a:extLst>
          </p:cNvPr>
          <p:cNvCxnSpPr>
            <a:cxnSpLocks/>
          </p:cNvCxnSpPr>
          <p:nvPr/>
        </p:nvCxnSpPr>
        <p:spPr>
          <a:xfrm>
            <a:off x="5791200" y="1079500"/>
            <a:ext cx="609600"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5DFA936-7BD8-4487-A57C-401F8811FA17}"/>
              </a:ext>
            </a:extLst>
          </p:cNvPr>
          <p:cNvSpPr txBox="1"/>
          <p:nvPr/>
        </p:nvSpPr>
        <p:spPr>
          <a:xfrm>
            <a:off x="943429" y="478971"/>
            <a:ext cx="10305142" cy="477054"/>
          </a:xfrm>
          <a:prstGeom prst="rect">
            <a:avLst/>
          </a:prstGeom>
          <a:noFill/>
        </p:spPr>
        <p:txBody>
          <a:bodyPr wrap="square" rtlCol="0">
            <a:spAutoFit/>
          </a:bodyPr>
          <a:lstStyle/>
          <a:p>
            <a:pPr algn="ctr"/>
            <a:r>
              <a:rPr lang="en-US" sz="2500" b="1" spc="300" dirty="0">
                <a:latin typeface="Oswald" panose="02000303000000000000" pitchFamily="2" charset="0"/>
              </a:rPr>
              <a:t>OUR </a:t>
            </a:r>
            <a:r>
              <a:rPr lang="en-US" sz="2500" spc="300" dirty="0">
                <a:solidFill>
                  <a:schemeClr val="tx1">
                    <a:lumMod val="50000"/>
                    <a:lumOff val="50000"/>
                  </a:schemeClr>
                </a:solidFill>
                <a:latin typeface="Oswald" panose="02000303000000000000" pitchFamily="2" charset="0"/>
              </a:rPr>
              <a:t>PROJECT</a:t>
            </a:r>
          </a:p>
        </p:txBody>
      </p:sp>
      <p:pic>
        <p:nvPicPr>
          <p:cNvPr id="48" name="Picture Placeholder 47">
            <a:extLst>
              <a:ext uri="{FF2B5EF4-FFF2-40B4-BE49-F238E27FC236}">
                <a16:creationId xmlns:a16="http://schemas.microsoft.com/office/drawing/2014/main" id="{58A2C86E-E225-4107-B340-A5801A87E514}"/>
              </a:ext>
            </a:extLst>
          </p:cNvPr>
          <p:cNvPicPr>
            <a:picLocks noGrp="1" noChangeAspect="1"/>
          </p:cNvPicPr>
          <p:nvPr>
            <p:ph type="pic" sz="quarter" idx="12"/>
          </p:nvPr>
        </p:nvPicPr>
        <p:blipFill>
          <a:blip r:embed="rId7">
            <a:extLst>
              <a:ext uri="{28A0092B-C50C-407E-A947-70E740481C1C}">
                <a14:useLocalDpi xmlns:a14="http://schemas.microsoft.com/office/drawing/2010/main" val="0"/>
              </a:ext>
            </a:extLst>
          </a:blip>
          <a:srcRect l="15334" r="15334"/>
          <a:stretch/>
        </p:blipFill>
        <p:spPr>
          <a:xfrm>
            <a:off x="6201228" y="1915888"/>
            <a:ext cx="2307771" cy="1872344"/>
          </a:xfrm>
        </p:spPr>
      </p:pic>
      <p:pic>
        <p:nvPicPr>
          <p:cNvPr id="56" name="Picture Placeholder 55">
            <a:extLst>
              <a:ext uri="{FF2B5EF4-FFF2-40B4-BE49-F238E27FC236}">
                <a16:creationId xmlns:a16="http://schemas.microsoft.com/office/drawing/2014/main" id="{653A9EB5-2315-4EFA-8A1F-2FA6AE8CA197}"/>
              </a:ext>
            </a:extLst>
          </p:cNvPr>
          <p:cNvPicPr>
            <a:picLocks noGrp="1" noChangeAspect="1"/>
          </p:cNvPicPr>
          <p:nvPr>
            <p:ph type="pic" sz="quarter" idx="17"/>
          </p:nvPr>
        </p:nvPicPr>
        <p:blipFill>
          <a:blip r:embed="rId8">
            <a:extLst>
              <a:ext uri="{28A0092B-C50C-407E-A947-70E740481C1C}">
                <a14:useLocalDpi xmlns:a14="http://schemas.microsoft.com/office/drawing/2010/main" val="0"/>
              </a:ext>
            </a:extLst>
          </a:blip>
          <a:srcRect l="15334" r="15334"/>
          <a:stretch/>
        </p:blipFill>
        <p:spPr>
          <a:xfrm>
            <a:off x="1164773" y="3998690"/>
            <a:ext cx="2307771" cy="1872344"/>
          </a:xfrm>
        </p:spPr>
      </p:pic>
      <p:pic>
        <p:nvPicPr>
          <p:cNvPr id="62" name="Picture Placeholder 61">
            <a:extLst>
              <a:ext uri="{FF2B5EF4-FFF2-40B4-BE49-F238E27FC236}">
                <a16:creationId xmlns:a16="http://schemas.microsoft.com/office/drawing/2014/main" id="{E7AD5A7B-C336-4EFC-82FB-719AAE769569}"/>
              </a:ext>
            </a:extLst>
          </p:cNvPr>
          <p:cNvPicPr>
            <a:picLocks noGrp="1" noChangeAspect="1"/>
          </p:cNvPicPr>
          <p:nvPr>
            <p:ph type="pic" sz="quarter" idx="14"/>
          </p:nvPr>
        </p:nvPicPr>
        <p:blipFill>
          <a:blip r:embed="rId9">
            <a:extLst>
              <a:ext uri="{28A0092B-C50C-407E-A947-70E740481C1C}">
                <a14:useLocalDpi xmlns:a14="http://schemas.microsoft.com/office/drawing/2010/main" val="0"/>
              </a:ext>
            </a:extLst>
          </a:blip>
          <a:srcRect l="15334" r="15334"/>
          <a:stretch/>
        </p:blipFill>
        <p:spPr>
          <a:xfrm>
            <a:off x="3683000" y="3998690"/>
            <a:ext cx="2307771" cy="1872344"/>
          </a:xfrm>
        </p:spPr>
      </p:pic>
    </p:spTree>
    <p:extLst>
      <p:ext uri="{BB962C8B-B14F-4D97-AF65-F5344CB8AC3E}">
        <p14:creationId xmlns:p14="http://schemas.microsoft.com/office/powerpoint/2010/main" val="2522581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5C57C4B-C6E1-4B93-93E0-D97558DC3AEF}"/>
              </a:ext>
            </a:extLst>
          </p:cNvPr>
          <p:cNvCxnSpPr>
            <a:cxnSpLocks/>
          </p:cNvCxnSpPr>
          <p:nvPr/>
        </p:nvCxnSpPr>
        <p:spPr>
          <a:xfrm>
            <a:off x="5791200" y="1079500"/>
            <a:ext cx="609600"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5DFA936-7BD8-4487-A57C-401F8811FA17}"/>
              </a:ext>
            </a:extLst>
          </p:cNvPr>
          <p:cNvSpPr txBox="1"/>
          <p:nvPr/>
        </p:nvSpPr>
        <p:spPr>
          <a:xfrm>
            <a:off x="943429" y="454809"/>
            <a:ext cx="10305142" cy="477054"/>
          </a:xfrm>
          <a:prstGeom prst="rect">
            <a:avLst/>
          </a:prstGeom>
          <a:noFill/>
        </p:spPr>
        <p:txBody>
          <a:bodyPr wrap="square" rtlCol="0">
            <a:spAutoFit/>
          </a:bodyPr>
          <a:lstStyle/>
          <a:p>
            <a:pPr algn="ctr"/>
            <a:r>
              <a:rPr lang="en-US" sz="2500" b="1" spc="300" dirty="0">
                <a:latin typeface="Oswald" panose="02000303000000000000" pitchFamily="2" charset="0"/>
              </a:rPr>
              <a:t>ESTIMATED</a:t>
            </a:r>
            <a:r>
              <a:rPr lang="en-US" sz="2500" spc="300" dirty="0">
                <a:solidFill>
                  <a:schemeClr val="tx1">
                    <a:lumMod val="50000"/>
                    <a:lumOff val="50000"/>
                  </a:schemeClr>
                </a:solidFill>
                <a:latin typeface="Oswald" panose="02000303000000000000" pitchFamily="2" charset="0"/>
              </a:rPr>
              <a:t> REPORT</a:t>
            </a:r>
          </a:p>
        </p:txBody>
      </p:sp>
      <p:grpSp>
        <p:nvGrpSpPr>
          <p:cNvPr id="17" name="Group 16">
            <a:extLst>
              <a:ext uri="{FF2B5EF4-FFF2-40B4-BE49-F238E27FC236}">
                <a16:creationId xmlns:a16="http://schemas.microsoft.com/office/drawing/2014/main" id="{2B912DD7-BDBF-440F-94DB-6E92EC4E85A8}"/>
              </a:ext>
            </a:extLst>
          </p:cNvPr>
          <p:cNvGrpSpPr/>
          <p:nvPr/>
        </p:nvGrpSpPr>
        <p:grpSpPr>
          <a:xfrm>
            <a:off x="1319944" y="5694750"/>
            <a:ext cx="812800" cy="812800"/>
            <a:chOff x="6863895" y="1625599"/>
            <a:chExt cx="812800" cy="812800"/>
          </a:xfrm>
        </p:grpSpPr>
        <p:sp>
          <p:nvSpPr>
            <p:cNvPr id="18" name="Oval 17">
              <a:extLst>
                <a:ext uri="{FF2B5EF4-FFF2-40B4-BE49-F238E27FC236}">
                  <a16:creationId xmlns:a16="http://schemas.microsoft.com/office/drawing/2014/main" id="{540FD5D4-1072-4E95-AAE6-640761B54B5E}"/>
                </a:ext>
              </a:extLst>
            </p:cNvPr>
            <p:cNvSpPr/>
            <p:nvPr/>
          </p:nvSpPr>
          <p:spPr>
            <a:xfrm>
              <a:off x="6863895" y="1625599"/>
              <a:ext cx="812800" cy="8128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9">
              <a:extLst>
                <a:ext uri="{FF2B5EF4-FFF2-40B4-BE49-F238E27FC236}">
                  <a16:creationId xmlns:a16="http://schemas.microsoft.com/office/drawing/2014/main" id="{E14F4640-8EB5-4D45-8E98-7049EE817B3B}"/>
                </a:ext>
              </a:extLst>
            </p:cNvPr>
            <p:cNvSpPr>
              <a:spLocks noEditPoints="1"/>
            </p:cNvSpPr>
            <p:nvPr/>
          </p:nvSpPr>
          <p:spPr bwMode="auto">
            <a:xfrm>
              <a:off x="7014708" y="1773237"/>
              <a:ext cx="511175" cy="517525"/>
            </a:xfrm>
            <a:custGeom>
              <a:avLst/>
              <a:gdLst>
                <a:gd name="T0" fmla="*/ 129 w 135"/>
                <a:gd name="T1" fmla="*/ 6 h 135"/>
                <a:gd name="T2" fmla="*/ 115 w 135"/>
                <a:gd name="T3" fmla="*/ 0 h 135"/>
                <a:gd name="T4" fmla="*/ 101 w 135"/>
                <a:gd name="T5" fmla="*/ 6 h 135"/>
                <a:gd name="T6" fmla="*/ 15 w 135"/>
                <a:gd name="T7" fmla="*/ 92 h 135"/>
                <a:gd name="T8" fmla="*/ 14 w 135"/>
                <a:gd name="T9" fmla="*/ 93 h 135"/>
                <a:gd name="T10" fmla="*/ 0 w 135"/>
                <a:gd name="T11" fmla="*/ 130 h 135"/>
                <a:gd name="T12" fmla="*/ 1 w 135"/>
                <a:gd name="T13" fmla="*/ 134 h 135"/>
                <a:gd name="T14" fmla="*/ 3 w 135"/>
                <a:gd name="T15" fmla="*/ 135 h 135"/>
                <a:gd name="T16" fmla="*/ 5 w 135"/>
                <a:gd name="T17" fmla="*/ 134 h 135"/>
                <a:gd name="T18" fmla="*/ 42 w 135"/>
                <a:gd name="T19" fmla="*/ 121 h 135"/>
                <a:gd name="T20" fmla="*/ 43 w 135"/>
                <a:gd name="T21" fmla="*/ 120 h 135"/>
                <a:gd name="T22" fmla="*/ 129 w 135"/>
                <a:gd name="T23" fmla="*/ 34 h 135"/>
                <a:gd name="T24" fmla="*/ 135 w 135"/>
                <a:gd name="T25" fmla="*/ 20 h 135"/>
                <a:gd name="T26" fmla="*/ 129 w 135"/>
                <a:gd name="T27" fmla="*/ 6 h 135"/>
                <a:gd name="T28" fmla="*/ 39 w 135"/>
                <a:gd name="T29" fmla="*/ 115 h 135"/>
                <a:gd name="T30" fmla="*/ 9 w 135"/>
                <a:gd name="T31" fmla="*/ 126 h 135"/>
                <a:gd name="T32" fmla="*/ 20 w 135"/>
                <a:gd name="T33" fmla="*/ 96 h 135"/>
                <a:gd name="T34" fmla="*/ 95 w 135"/>
                <a:gd name="T35" fmla="*/ 21 h 135"/>
                <a:gd name="T36" fmla="*/ 113 w 135"/>
                <a:gd name="T37" fmla="*/ 40 h 135"/>
                <a:gd name="T38" fmla="*/ 39 w 135"/>
                <a:gd name="T39" fmla="*/ 115 h 135"/>
                <a:gd name="T40" fmla="*/ 124 w 135"/>
                <a:gd name="T41" fmla="*/ 29 h 135"/>
                <a:gd name="T42" fmla="*/ 118 w 135"/>
                <a:gd name="T43" fmla="*/ 35 h 135"/>
                <a:gd name="T44" fmla="*/ 99 w 135"/>
                <a:gd name="T45" fmla="*/ 16 h 135"/>
                <a:gd name="T46" fmla="*/ 105 w 135"/>
                <a:gd name="T47" fmla="*/ 10 h 135"/>
                <a:gd name="T48" fmla="*/ 115 w 135"/>
                <a:gd name="T49" fmla="*/ 6 h 135"/>
                <a:gd name="T50" fmla="*/ 124 w 135"/>
                <a:gd name="T51" fmla="*/ 10 h 135"/>
                <a:gd name="T52" fmla="*/ 128 w 135"/>
                <a:gd name="T53" fmla="*/ 20 h 135"/>
                <a:gd name="T54" fmla="*/ 124 w 135"/>
                <a:gd name="T55" fmla="*/ 2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5" h="135">
                  <a:moveTo>
                    <a:pt x="129" y="6"/>
                  </a:moveTo>
                  <a:cubicBezTo>
                    <a:pt x="125" y="2"/>
                    <a:pt x="120" y="0"/>
                    <a:pt x="115" y="0"/>
                  </a:cubicBezTo>
                  <a:cubicBezTo>
                    <a:pt x="109" y="0"/>
                    <a:pt x="104" y="2"/>
                    <a:pt x="101" y="6"/>
                  </a:cubicBezTo>
                  <a:cubicBezTo>
                    <a:pt x="15" y="92"/>
                    <a:pt x="15" y="92"/>
                    <a:pt x="15" y="92"/>
                  </a:cubicBezTo>
                  <a:cubicBezTo>
                    <a:pt x="14" y="92"/>
                    <a:pt x="14" y="92"/>
                    <a:pt x="14" y="93"/>
                  </a:cubicBezTo>
                  <a:cubicBezTo>
                    <a:pt x="0" y="130"/>
                    <a:pt x="0" y="130"/>
                    <a:pt x="0" y="130"/>
                  </a:cubicBezTo>
                  <a:cubicBezTo>
                    <a:pt x="0" y="131"/>
                    <a:pt x="0" y="133"/>
                    <a:pt x="1" y="134"/>
                  </a:cubicBezTo>
                  <a:cubicBezTo>
                    <a:pt x="2" y="134"/>
                    <a:pt x="3" y="135"/>
                    <a:pt x="3" y="135"/>
                  </a:cubicBezTo>
                  <a:cubicBezTo>
                    <a:pt x="4" y="135"/>
                    <a:pt x="4" y="134"/>
                    <a:pt x="5" y="134"/>
                  </a:cubicBezTo>
                  <a:cubicBezTo>
                    <a:pt x="42" y="121"/>
                    <a:pt x="42" y="121"/>
                    <a:pt x="42" y="121"/>
                  </a:cubicBezTo>
                  <a:cubicBezTo>
                    <a:pt x="42" y="121"/>
                    <a:pt x="43" y="120"/>
                    <a:pt x="43" y="120"/>
                  </a:cubicBezTo>
                  <a:cubicBezTo>
                    <a:pt x="129" y="34"/>
                    <a:pt x="129" y="34"/>
                    <a:pt x="129" y="34"/>
                  </a:cubicBezTo>
                  <a:cubicBezTo>
                    <a:pt x="133" y="30"/>
                    <a:pt x="135" y="25"/>
                    <a:pt x="135" y="20"/>
                  </a:cubicBezTo>
                  <a:cubicBezTo>
                    <a:pt x="135" y="14"/>
                    <a:pt x="133" y="9"/>
                    <a:pt x="129" y="6"/>
                  </a:cubicBezTo>
                  <a:close/>
                  <a:moveTo>
                    <a:pt x="39" y="115"/>
                  </a:moveTo>
                  <a:cubicBezTo>
                    <a:pt x="9" y="126"/>
                    <a:pt x="9" y="126"/>
                    <a:pt x="9" y="126"/>
                  </a:cubicBezTo>
                  <a:cubicBezTo>
                    <a:pt x="20" y="96"/>
                    <a:pt x="20" y="96"/>
                    <a:pt x="20" y="96"/>
                  </a:cubicBezTo>
                  <a:cubicBezTo>
                    <a:pt x="95" y="21"/>
                    <a:pt x="95" y="21"/>
                    <a:pt x="95" y="21"/>
                  </a:cubicBezTo>
                  <a:cubicBezTo>
                    <a:pt x="113" y="40"/>
                    <a:pt x="113" y="40"/>
                    <a:pt x="113" y="40"/>
                  </a:cubicBezTo>
                  <a:lnTo>
                    <a:pt x="39" y="115"/>
                  </a:lnTo>
                  <a:close/>
                  <a:moveTo>
                    <a:pt x="124" y="29"/>
                  </a:moveTo>
                  <a:cubicBezTo>
                    <a:pt x="118" y="35"/>
                    <a:pt x="118" y="35"/>
                    <a:pt x="118" y="35"/>
                  </a:cubicBezTo>
                  <a:cubicBezTo>
                    <a:pt x="99" y="16"/>
                    <a:pt x="99" y="16"/>
                    <a:pt x="99" y="16"/>
                  </a:cubicBezTo>
                  <a:cubicBezTo>
                    <a:pt x="105" y="10"/>
                    <a:pt x="105" y="10"/>
                    <a:pt x="105" y="10"/>
                  </a:cubicBezTo>
                  <a:cubicBezTo>
                    <a:pt x="108" y="8"/>
                    <a:pt x="111" y="6"/>
                    <a:pt x="115" y="6"/>
                  </a:cubicBezTo>
                  <a:cubicBezTo>
                    <a:pt x="118" y="6"/>
                    <a:pt x="122" y="8"/>
                    <a:pt x="124" y="10"/>
                  </a:cubicBezTo>
                  <a:cubicBezTo>
                    <a:pt x="127" y="13"/>
                    <a:pt x="128" y="16"/>
                    <a:pt x="128" y="20"/>
                  </a:cubicBezTo>
                  <a:cubicBezTo>
                    <a:pt x="128" y="23"/>
                    <a:pt x="127" y="27"/>
                    <a:pt x="124" y="2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96434CF6-3438-477F-B15D-36626A6E856A}"/>
              </a:ext>
            </a:extLst>
          </p:cNvPr>
          <p:cNvGrpSpPr/>
          <p:nvPr/>
        </p:nvGrpSpPr>
        <p:grpSpPr>
          <a:xfrm>
            <a:off x="2608690" y="5694750"/>
            <a:ext cx="812800" cy="812800"/>
            <a:chOff x="6863895" y="3595907"/>
            <a:chExt cx="812800" cy="812800"/>
          </a:xfrm>
        </p:grpSpPr>
        <p:sp>
          <p:nvSpPr>
            <p:cNvPr id="21" name="Oval 20">
              <a:extLst>
                <a:ext uri="{FF2B5EF4-FFF2-40B4-BE49-F238E27FC236}">
                  <a16:creationId xmlns:a16="http://schemas.microsoft.com/office/drawing/2014/main" id="{944BEE01-B3D4-40EE-8FBE-61860B04B7DC}"/>
                </a:ext>
              </a:extLst>
            </p:cNvPr>
            <p:cNvSpPr/>
            <p:nvPr/>
          </p:nvSpPr>
          <p:spPr>
            <a:xfrm>
              <a:off x="6863895" y="3595907"/>
              <a:ext cx="812800" cy="8128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5">
              <a:extLst>
                <a:ext uri="{FF2B5EF4-FFF2-40B4-BE49-F238E27FC236}">
                  <a16:creationId xmlns:a16="http://schemas.microsoft.com/office/drawing/2014/main" id="{5FEA0A6B-A4DF-4ADB-BF96-D36DB1FCD0E0}"/>
                </a:ext>
              </a:extLst>
            </p:cNvPr>
            <p:cNvSpPr>
              <a:spLocks/>
            </p:cNvSpPr>
            <p:nvPr/>
          </p:nvSpPr>
          <p:spPr bwMode="auto">
            <a:xfrm>
              <a:off x="7014708" y="3743545"/>
              <a:ext cx="511175" cy="517525"/>
            </a:xfrm>
            <a:custGeom>
              <a:avLst/>
              <a:gdLst>
                <a:gd name="T0" fmla="*/ 134 w 135"/>
                <a:gd name="T1" fmla="*/ 1 h 135"/>
                <a:gd name="T2" fmla="*/ 131 w 135"/>
                <a:gd name="T3" fmla="*/ 0 h 135"/>
                <a:gd name="T4" fmla="*/ 128 w 135"/>
                <a:gd name="T5" fmla="*/ 0 h 135"/>
                <a:gd name="T6" fmla="*/ 47 w 135"/>
                <a:gd name="T7" fmla="*/ 4 h 135"/>
                <a:gd name="T8" fmla="*/ 22 w 135"/>
                <a:gd name="T9" fmla="*/ 16 h 135"/>
                <a:gd name="T10" fmla="*/ 8 w 135"/>
                <a:gd name="T11" fmla="*/ 39 h 135"/>
                <a:gd name="T12" fmla="*/ 9 w 135"/>
                <a:gd name="T13" fmla="*/ 69 h 135"/>
                <a:gd name="T14" fmla="*/ 15 w 135"/>
                <a:gd name="T15" fmla="*/ 81 h 135"/>
                <a:gd name="T16" fmla="*/ 0 w 135"/>
                <a:gd name="T17" fmla="*/ 131 h 135"/>
                <a:gd name="T18" fmla="*/ 3 w 135"/>
                <a:gd name="T19" fmla="*/ 135 h 135"/>
                <a:gd name="T20" fmla="*/ 6 w 135"/>
                <a:gd name="T21" fmla="*/ 131 h 135"/>
                <a:gd name="T22" fmla="*/ 36 w 135"/>
                <a:gd name="T23" fmla="*/ 66 h 135"/>
                <a:gd name="T24" fmla="*/ 61 w 135"/>
                <a:gd name="T25" fmla="*/ 47 h 135"/>
                <a:gd name="T26" fmla="*/ 84 w 135"/>
                <a:gd name="T27" fmla="*/ 40 h 135"/>
                <a:gd name="T28" fmla="*/ 87 w 135"/>
                <a:gd name="T29" fmla="*/ 37 h 135"/>
                <a:gd name="T30" fmla="*/ 84 w 135"/>
                <a:gd name="T31" fmla="*/ 33 h 135"/>
                <a:gd name="T32" fmla="*/ 58 w 135"/>
                <a:gd name="T33" fmla="*/ 41 h 135"/>
                <a:gd name="T34" fmla="*/ 31 w 135"/>
                <a:gd name="T35" fmla="*/ 61 h 135"/>
                <a:gd name="T36" fmla="*/ 19 w 135"/>
                <a:gd name="T37" fmla="*/ 75 h 135"/>
                <a:gd name="T38" fmla="*/ 15 w 135"/>
                <a:gd name="T39" fmla="*/ 67 h 135"/>
                <a:gd name="T40" fmla="*/ 14 w 135"/>
                <a:gd name="T41" fmla="*/ 41 h 135"/>
                <a:gd name="T42" fmla="*/ 127 w 135"/>
                <a:gd name="T43" fmla="*/ 6 h 135"/>
                <a:gd name="T44" fmla="*/ 83 w 135"/>
                <a:gd name="T45" fmla="*/ 88 h 135"/>
                <a:gd name="T46" fmla="*/ 36 w 135"/>
                <a:gd name="T47" fmla="*/ 90 h 135"/>
                <a:gd name="T48" fmla="*/ 32 w 135"/>
                <a:gd name="T49" fmla="*/ 88 h 135"/>
                <a:gd name="T50" fmla="*/ 27 w 135"/>
                <a:gd name="T51" fmla="*/ 89 h 135"/>
                <a:gd name="T52" fmla="*/ 28 w 135"/>
                <a:gd name="T53" fmla="*/ 93 h 135"/>
                <a:gd name="T54" fmla="*/ 34 w 135"/>
                <a:gd name="T55" fmla="*/ 96 h 135"/>
                <a:gd name="T56" fmla="*/ 53 w 135"/>
                <a:gd name="T57" fmla="*/ 101 h 135"/>
                <a:gd name="T58" fmla="*/ 59 w 135"/>
                <a:gd name="T59" fmla="*/ 101 h 135"/>
                <a:gd name="T60" fmla="*/ 86 w 135"/>
                <a:gd name="T61" fmla="*/ 94 h 135"/>
                <a:gd name="T62" fmla="*/ 114 w 135"/>
                <a:gd name="T63" fmla="*/ 65 h 135"/>
                <a:gd name="T64" fmla="*/ 134 w 135"/>
                <a:gd name="T65" fmla="*/ 4 h 135"/>
                <a:gd name="T66" fmla="*/ 134 w 135"/>
                <a:gd name="T67" fmla="*/ 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5" h="135">
                  <a:moveTo>
                    <a:pt x="134" y="1"/>
                  </a:moveTo>
                  <a:cubicBezTo>
                    <a:pt x="133" y="0"/>
                    <a:pt x="132" y="0"/>
                    <a:pt x="131" y="0"/>
                  </a:cubicBezTo>
                  <a:cubicBezTo>
                    <a:pt x="128" y="0"/>
                    <a:pt x="128" y="0"/>
                    <a:pt x="128" y="0"/>
                  </a:cubicBezTo>
                  <a:cubicBezTo>
                    <a:pt x="94" y="0"/>
                    <a:pt x="67" y="0"/>
                    <a:pt x="47" y="4"/>
                  </a:cubicBezTo>
                  <a:cubicBezTo>
                    <a:pt x="36" y="7"/>
                    <a:pt x="28" y="11"/>
                    <a:pt x="22" y="16"/>
                  </a:cubicBezTo>
                  <a:cubicBezTo>
                    <a:pt x="15" y="22"/>
                    <a:pt x="11" y="29"/>
                    <a:pt x="8" y="39"/>
                  </a:cubicBezTo>
                  <a:cubicBezTo>
                    <a:pt x="6" y="46"/>
                    <a:pt x="5" y="57"/>
                    <a:pt x="9" y="69"/>
                  </a:cubicBezTo>
                  <a:cubicBezTo>
                    <a:pt x="10" y="74"/>
                    <a:pt x="12" y="78"/>
                    <a:pt x="15" y="81"/>
                  </a:cubicBezTo>
                  <a:cubicBezTo>
                    <a:pt x="7" y="94"/>
                    <a:pt x="0" y="111"/>
                    <a:pt x="0" y="131"/>
                  </a:cubicBezTo>
                  <a:cubicBezTo>
                    <a:pt x="0" y="133"/>
                    <a:pt x="1" y="135"/>
                    <a:pt x="3" y="135"/>
                  </a:cubicBezTo>
                  <a:cubicBezTo>
                    <a:pt x="5" y="135"/>
                    <a:pt x="6" y="133"/>
                    <a:pt x="6" y="131"/>
                  </a:cubicBezTo>
                  <a:cubicBezTo>
                    <a:pt x="6" y="100"/>
                    <a:pt x="25" y="77"/>
                    <a:pt x="36" y="66"/>
                  </a:cubicBezTo>
                  <a:cubicBezTo>
                    <a:pt x="44" y="58"/>
                    <a:pt x="52" y="52"/>
                    <a:pt x="61" y="47"/>
                  </a:cubicBezTo>
                  <a:cubicBezTo>
                    <a:pt x="70" y="43"/>
                    <a:pt x="78" y="40"/>
                    <a:pt x="84" y="40"/>
                  </a:cubicBezTo>
                  <a:cubicBezTo>
                    <a:pt x="86" y="40"/>
                    <a:pt x="87" y="39"/>
                    <a:pt x="87" y="37"/>
                  </a:cubicBezTo>
                  <a:cubicBezTo>
                    <a:pt x="87" y="35"/>
                    <a:pt x="86" y="33"/>
                    <a:pt x="84" y="33"/>
                  </a:cubicBezTo>
                  <a:cubicBezTo>
                    <a:pt x="77" y="33"/>
                    <a:pt x="68" y="36"/>
                    <a:pt x="58" y="41"/>
                  </a:cubicBezTo>
                  <a:cubicBezTo>
                    <a:pt x="49" y="46"/>
                    <a:pt x="39" y="53"/>
                    <a:pt x="31" y="61"/>
                  </a:cubicBezTo>
                  <a:cubicBezTo>
                    <a:pt x="27" y="65"/>
                    <a:pt x="23" y="70"/>
                    <a:pt x="19" y="75"/>
                  </a:cubicBezTo>
                  <a:cubicBezTo>
                    <a:pt x="17" y="73"/>
                    <a:pt x="16" y="70"/>
                    <a:pt x="15" y="67"/>
                  </a:cubicBezTo>
                  <a:cubicBezTo>
                    <a:pt x="12" y="56"/>
                    <a:pt x="13" y="46"/>
                    <a:pt x="14" y="41"/>
                  </a:cubicBezTo>
                  <a:cubicBezTo>
                    <a:pt x="24" y="6"/>
                    <a:pt x="61" y="6"/>
                    <a:pt x="127" y="6"/>
                  </a:cubicBezTo>
                  <a:cubicBezTo>
                    <a:pt x="119" y="49"/>
                    <a:pt x="104" y="76"/>
                    <a:pt x="83" y="88"/>
                  </a:cubicBezTo>
                  <a:cubicBezTo>
                    <a:pt x="63" y="99"/>
                    <a:pt x="44" y="93"/>
                    <a:pt x="36" y="90"/>
                  </a:cubicBezTo>
                  <a:cubicBezTo>
                    <a:pt x="35" y="89"/>
                    <a:pt x="33" y="89"/>
                    <a:pt x="32" y="88"/>
                  </a:cubicBezTo>
                  <a:cubicBezTo>
                    <a:pt x="30" y="87"/>
                    <a:pt x="28" y="87"/>
                    <a:pt x="27" y="89"/>
                  </a:cubicBezTo>
                  <a:cubicBezTo>
                    <a:pt x="26" y="90"/>
                    <a:pt x="27" y="92"/>
                    <a:pt x="28" y="93"/>
                  </a:cubicBezTo>
                  <a:cubicBezTo>
                    <a:pt x="30" y="94"/>
                    <a:pt x="32" y="95"/>
                    <a:pt x="34" y="96"/>
                  </a:cubicBezTo>
                  <a:cubicBezTo>
                    <a:pt x="38" y="98"/>
                    <a:pt x="45" y="100"/>
                    <a:pt x="53" y="101"/>
                  </a:cubicBezTo>
                  <a:cubicBezTo>
                    <a:pt x="55" y="101"/>
                    <a:pt x="57" y="101"/>
                    <a:pt x="59" y="101"/>
                  </a:cubicBezTo>
                  <a:cubicBezTo>
                    <a:pt x="69" y="101"/>
                    <a:pt x="78" y="99"/>
                    <a:pt x="86" y="94"/>
                  </a:cubicBezTo>
                  <a:cubicBezTo>
                    <a:pt x="97" y="88"/>
                    <a:pt x="107" y="78"/>
                    <a:pt x="114" y="65"/>
                  </a:cubicBezTo>
                  <a:cubicBezTo>
                    <a:pt x="123" y="49"/>
                    <a:pt x="130" y="29"/>
                    <a:pt x="134" y="4"/>
                  </a:cubicBezTo>
                  <a:cubicBezTo>
                    <a:pt x="135" y="3"/>
                    <a:pt x="134" y="2"/>
                    <a:pt x="134"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2BA3842E-2884-4418-A697-E2C1B27FFF40}"/>
              </a:ext>
            </a:extLst>
          </p:cNvPr>
          <p:cNvGrpSpPr/>
          <p:nvPr/>
        </p:nvGrpSpPr>
        <p:grpSpPr>
          <a:xfrm>
            <a:off x="3897436" y="5694750"/>
            <a:ext cx="812800" cy="812800"/>
            <a:chOff x="6863895" y="5566215"/>
            <a:chExt cx="812800" cy="812800"/>
          </a:xfrm>
        </p:grpSpPr>
        <p:sp>
          <p:nvSpPr>
            <p:cNvPr id="24" name="Oval 23">
              <a:extLst>
                <a:ext uri="{FF2B5EF4-FFF2-40B4-BE49-F238E27FC236}">
                  <a16:creationId xmlns:a16="http://schemas.microsoft.com/office/drawing/2014/main" id="{D950D14E-20DC-4243-BE6D-4038A8343B1D}"/>
                </a:ext>
              </a:extLst>
            </p:cNvPr>
            <p:cNvSpPr/>
            <p:nvPr/>
          </p:nvSpPr>
          <p:spPr>
            <a:xfrm>
              <a:off x="6863895" y="5566215"/>
              <a:ext cx="812800" cy="8128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A6614E9-61E7-4CC0-9B19-E039123EBB27}"/>
                </a:ext>
              </a:extLst>
            </p:cNvPr>
            <p:cNvGrpSpPr/>
            <p:nvPr/>
          </p:nvGrpSpPr>
          <p:grpSpPr>
            <a:xfrm>
              <a:off x="7027408" y="5751953"/>
              <a:ext cx="485775" cy="441324"/>
              <a:chOff x="14481175" y="2970213"/>
              <a:chExt cx="485775" cy="441324"/>
            </a:xfrm>
            <a:solidFill>
              <a:schemeClr val="bg1"/>
            </a:solidFill>
          </p:grpSpPr>
          <p:sp>
            <p:nvSpPr>
              <p:cNvPr id="26" name="Freeform 6">
                <a:extLst>
                  <a:ext uri="{FF2B5EF4-FFF2-40B4-BE49-F238E27FC236}">
                    <a16:creationId xmlns:a16="http://schemas.microsoft.com/office/drawing/2014/main" id="{05983CF9-4F04-4D0E-A9BB-FF4582F9DA90}"/>
                  </a:ext>
                </a:extLst>
              </p:cNvPr>
              <p:cNvSpPr>
                <a:spLocks/>
              </p:cNvSpPr>
              <p:nvPr/>
            </p:nvSpPr>
            <p:spPr bwMode="auto">
              <a:xfrm>
                <a:off x="14576425" y="3279775"/>
                <a:ext cx="295275" cy="131762"/>
              </a:xfrm>
              <a:custGeom>
                <a:avLst/>
                <a:gdLst>
                  <a:gd name="T0" fmla="*/ 39 w 78"/>
                  <a:gd name="T1" fmla="*/ 34 h 34"/>
                  <a:gd name="T2" fmla="*/ 37 w 78"/>
                  <a:gd name="T3" fmla="*/ 33 h 34"/>
                  <a:gd name="T4" fmla="*/ 1 w 78"/>
                  <a:gd name="T5" fmla="*/ 6 h 34"/>
                  <a:gd name="T6" fmla="*/ 1 w 78"/>
                  <a:gd name="T7" fmla="*/ 1 h 34"/>
                  <a:gd name="T8" fmla="*/ 6 w 78"/>
                  <a:gd name="T9" fmla="*/ 1 h 34"/>
                  <a:gd name="T10" fmla="*/ 39 w 78"/>
                  <a:gd name="T11" fmla="*/ 26 h 34"/>
                  <a:gd name="T12" fmla="*/ 72 w 78"/>
                  <a:gd name="T13" fmla="*/ 1 h 34"/>
                  <a:gd name="T14" fmla="*/ 77 w 78"/>
                  <a:gd name="T15" fmla="*/ 1 h 34"/>
                  <a:gd name="T16" fmla="*/ 77 w 78"/>
                  <a:gd name="T17" fmla="*/ 6 h 34"/>
                  <a:gd name="T18" fmla="*/ 41 w 78"/>
                  <a:gd name="T19" fmla="*/ 33 h 34"/>
                  <a:gd name="T20" fmla="*/ 39 w 78"/>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34">
                    <a:moveTo>
                      <a:pt x="39" y="34"/>
                    </a:moveTo>
                    <a:cubicBezTo>
                      <a:pt x="39" y="34"/>
                      <a:pt x="38" y="33"/>
                      <a:pt x="37" y="33"/>
                    </a:cubicBezTo>
                    <a:cubicBezTo>
                      <a:pt x="37" y="33"/>
                      <a:pt x="18" y="22"/>
                      <a:pt x="1" y="6"/>
                    </a:cubicBezTo>
                    <a:cubicBezTo>
                      <a:pt x="0" y="4"/>
                      <a:pt x="0" y="2"/>
                      <a:pt x="1" y="1"/>
                    </a:cubicBezTo>
                    <a:cubicBezTo>
                      <a:pt x="3" y="0"/>
                      <a:pt x="5" y="0"/>
                      <a:pt x="6" y="1"/>
                    </a:cubicBezTo>
                    <a:cubicBezTo>
                      <a:pt x="19" y="14"/>
                      <a:pt x="34" y="23"/>
                      <a:pt x="39" y="26"/>
                    </a:cubicBezTo>
                    <a:cubicBezTo>
                      <a:pt x="44" y="23"/>
                      <a:pt x="59" y="14"/>
                      <a:pt x="72" y="1"/>
                    </a:cubicBezTo>
                    <a:cubicBezTo>
                      <a:pt x="74" y="0"/>
                      <a:pt x="76" y="0"/>
                      <a:pt x="77" y="1"/>
                    </a:cubicBezTo>
                    <a:cubicBezTo>
                      <a:pt x="78" y="2"/>
                      <a:pt x="78" y="4"/>
                      <a:pt x="77" y="6"/>
                    </a:cubicBezTo>
                    <a:cubicBezTo>
                      <a:pt x="60" y="22"/>
                      <a:pt x="42" y="33"/>
                      <a:pt x="41" y="33"/>
                    </a:cubicBezTo>
                    <a:cubicBezTo>
                      <a:pt x="40" y="33"/>
                      <a:pt x="40" y="34"/>
                      <a:pt x="3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B290B085-2EBB-4A4E-99D1-50CF0CCCDF85}"/>
                  </a:ext>
                </a:extLst>
              </p:cNvPr>
              <p:cNvSpPr>
                <a:spLocks/>
              </p:cNvSpPr>
              <p:nvPr/>
            </p:nvSpPr>
            <p:spPr bwMode="auto">
              <a:xfrm>
                <a:off x="14481175" y="2970213"/>
                <a:ext cx="485775" cy="233362"/>
              </a:xfrm>
              <a:custGeom>
                <a:avLst/>
                <a:gdLst>
                  <a:gd name="T0" fmla="*/ 9 w 128"/>
                  <a:gd name="T1" fmla="*/ 61 h 61"/>
                  <a:gd name="T2" fmla="*/ 6 w 128"/>
                  <a:gd name="T3" fmla="*/ 59 h 61"/>
                  <a:gd name="T4" fmla="*/ 0 w 128"/>
                  <a:gd name="T5" fmla="*/ 35 h 61"/>
                  <a:gd name="T6" fmla="*/ 35 w 128"/>
                  <a:gd name="T7" fmla="*/ 0 h 61"/>
                  <a:gd name="T8" fmla="*/ 55 w 128"/>
                  <a:gd name="T9" fmla="*/ 7 h 61"/>
                  <a:gd name="T10" fmla="*/ 64 w 128"/>
                  <a:gd name="T11" fmla="*/ 16 h 61"/>
                  <a:gd name="T12" fmla="*/ 73 w 128"/>
                  <a:gd name="T13" fmla="*/ 7 h 61"/>
                  <a:gd name="T14" fmla="*/ 93 w 128"/>
                  <a:gd name="T15" fmla="*/ 0 h 61"/>
                  <a:gd name="T16" fmla="*/ 128 w 128"/>
                  <a:gd name="T17" fmla="*/ 35 h 61"/>
                  <a:gd name="T18" fmla="*/ 123 w 128"/>
                  <a:gd name="T19" fmla="*/ 59 h 61"/>
                  <a:gd name="T20" fmla="*/ 118 w 128"/>
                  <a:gd name="T21" fmla="*/ 60 h 61"/>
                  <a:gd name="T22" fmla="*/ 117 w 128"/>
                  <a:gd name="T23" fmla="*/ 56 h 61"/>
                  <a:gd name="T24" fmla="*/ 121 w 128"/>
                  <a:gd name="T25" fmla="*/ 35 h 61"/>
                  <a:gd name="T26" fmla="*/ 93 w 128"/>
                  <a:gd name="T27" fmla="*/ 7 h 61"/>
                  <a:gd name="T28" fmla="*/ 67 w 128"/>
                  <a:gd name="T29" fmla="*/ 25 h 61"/>
                  <a:gd name="T30" fmla="*/ 64 w 128"/>
                  <a:gd name="T31" fmla="*/ 27 h 61"/>
                  <a:gd name="T32" fmla="*/ 61 w 128"/>
                  <a:gd name="T33" fmla="*/ 25 h 61"/>
                  <a:gd name="T34" fmla="*/ 35 w 128"/>
                  <a:gd name="T35" fmla="*/ 7 h 61"/>
                  <a:gd name="T36" fmla="*/ 7 w 128"/>
                  <a:gd name="T37" fmla="*/ 35 h 61"/>
                  <a:gd name="T38" fmla="*/ 12 w 128"/>
                  <a:gd name="T39" fmla="*/ 56 h 61"/>
                  <a:gd name="T40" fmla="*/ 10 w 128"/>
                  <a:gd name="T41" fmla="*/ 60 h 61"/>
                  <a:gd name="T42" fmla="*/ 9 w 128"/>
                  <a:gd name="T4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61">
                    <a:moveTo>
                      <a:pt x="9" y="61"/>
                    </a:moveTo>
                    <a:cubicBezTo>
                      <a:pt x="7" y="61"/>
                      <a:pt x="6" y="60"/>
                      <a:pt x="6" y="59"/>
                    </a:cubicBezTo>
                    <a:cubicBezTo>
                      <a:pt x="2" y="51"/>
                      <a:pt x="0" y="43"/>
                      <a:pt x="0" y="35"/>
                    </a:cubicBezTo>
                    <a:cubicBezTo>
                      <a:pt x="0" y="16"/>
                      <a:pt x="16" y="0"/>
                      <a:pt x="35" y="0"/>
                    </a:cubicBezTo>
                    <a:cubicBezTo>
                      <a:pt x="42" y="0"/>
                      <a:pt x="49" y="2"/>
                      <a:pt x="55" y="7"/>
                    </a:cubicBezTo>
                    <a:cubicBezTo>
                      <a:pt x="59" y="10"/>
                      <a:pt x="62" y="13"/>
                      <a:pt x="64" y="16"/>
                    </a:cubicBezTo>
                    <a:cubicBezTo>
                      <a:pt x="66" y="13"/>
                      <a:pt x="69" y="10"/>
                      <a:pt x="73" y="7"/>
                    </a:cubicBezTo>
                    <a:cubicBezTo>
                      <a:pt x="79" y="2"/>
                      <a:pt x="86" y="0"/>
                      <a:pt x="93" y="0"/>
                    </a:cubicBezTo>
                    <a:cubicBezTo>
                      <a:pt x="112" y="0"/>
                      <a:pt x="128" y="16"/>
                      <a:pt x="128" y="35"/>
                    </a:cubicBezTo>
                    <a:cubicBezTo>
                      <a:pt x="128" y="43"/>
                      <a:pt x="126" y="51"/>
                      <a:pt x="123" y="59"/>
                    </a:cubicBezTo>
                    <a:cubicBezTo>
                      <a:pt x="122" y="60"/>
                      <a:pt x="120" y="61"/>
                      <a:pt x="118" y="60"/>
                    </a:cubicBezTo>
                    <a:cubicBezTo>
                      <a:pt x="116" y="60"/>
                      <a:pt x="116" y="58"/>
                      <a:pt x="117" y="56"/>
                    </a:cubicBezTo>
                    <a:cubicBezTo>
                      <a:pt x="120" y="49"/>
                      <a:pt x="121" y="42"/>
                      <a:pt x="121" y="35"/>
                    </a:cubicBezTo>
                    <a:cubicBezTo>
                      <a:pt x="121" y="20"/>
                      <a:pt x="109" y="7"/>
                      <a:pt x="93" y="7"/>
                    </a:cubicBezTo>
                    <a:cubicBezTo>
                      <a:pt x="81" y="7"/>
                      <a:pt x="70" y="16"/>
                      <a:pt x="67" y="25"/>
                    </a:cubicBezTo>
                    <a:cubicBezTo>
                      <a:pt x="67" y="26"/>
                      <a:pt x="66" y="27"/>
                      <a:pt x="64" y="27"/>
                    </a:cubicBezTo>
                    <a:cubicBezTo>
                      <a:pt x="63" y="27"/>
                      <a:pt x="61" y="26"/>
                      <a:pt x="61" y="25"/>
                    </a:cubicBezTo>
                    <a:cubicBezTo>
                      <a:pt x="58" y="16"/>
                      <a:pt x="47" y="7"/>
                      <a:pt x="35" y="7"/>
                    </a:cubicBezTo>
                    <a:cubicBezTo>
                      <a:pt x="20" y="7"/>
                      <a:pt x="7" y="20"/>
                      <a:pt x="7" y="35"/>
                    </a:cubicBezTo>
                    <a:cubicBezTo>
                      <a:pt x="7" y="42"/>
                      <a:pt x="8" y="49"/>
                      <a:pt x="12" y="56"/>
                    </a:cubicBezTo>
                    <a:cubicBezTo>
                      <a:pt x="12" y="58"/>
                      <a:pt x="12" y="60"/>
                      <a:pt x="10" y="60"/>
                    </a:cubicBezTo>
                    <a:cubicBezTo>
                      <a:pt x="10" y="61"/>
                      <a:pt x="9" y="61"/>
                      <a:pt x="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C799B547-3AE8-4359-97C1-B264E44148C2}"/>
                  </a:ext>
                </a:extLst>
              </p:cNvPr>
              <p:cNvSpPr>
                <a:spLocks/>
              </p:cNvSpPr>
              <p:nvPr/>
            </p:nvSpPr>
            <p:spPr bwMode="auto">
              <a:xfrm>
                <a:off x="14530388" y="3122613"/>
                <a:ext cx="387350" cy="184150"/>
              </a:xfrm>
              <a:custGeom>
                <a:avLst/>
                <a:gdLst>
                  <a:gd name="T0" fmla="*/ 58 w 102"/>
                  <a:gd name="T1" fmla="*/ 48 h 48"/>
                  <a:gd name="T2" fmla="*/ 58 w 102"/>
                  <a:gd name="T3" fmla="*/ 48 h 48"/>
                  <a:gd name="T4" fmla="*/ 53 w 102"/>
                  <a:gd name="T5" fmla="*/ 42 h 48"/>
                  <a:gd name="T6" fmla="*/ 45 w 102"/>
                  <a:gd name="T7" fmla="*/ 13 h 48"/>
                  <a:gd name="T8" fmla="*/ 39 w 102"/>
                  <a:gd name="T9" fmla="*/ 35 h 48"/>
                  <a:gd name="T10" fmla="*/ 34 w 102"/>
                  <a:gd name="T11" fmla="*/ 41 h 48"/>
                  <a:gd name="T12" fmla="*/ 28 w 102"/>
                  <a:gd name="T13" fmla="*/ 37 h 48"/>
                  <a:gd name="T14" fmla="*/ 24 w 102"/>
                  <a:gd name="T15" fmla="*/ 28 h 48"/>
                  <a:gd name="T16" fmla="*/ 24 w 102"/>
                  <a:gd name="T17" fmla="*/ 28 h 48"/>
                  <a:gd name="T18" fmla="*/ 24 w 102"/>
                  <a:gd name="T19" fmla="*/ 28 h 48"/>
                  <a:gd name="T20" fmla="*/ 11 w 102"/>
                  <a:gd name="T21" fmla="*/ 34 h 48"/>
                  <a:gd name="T22" fmla="*/ 4 w 102"/>
                  <a:gd name="T23" fmla="*/ 34 h 48"/>
                  <a:gd name="T24" fmla="*/ 0 w 102"/>
                  <a:gd name="T25" fmla="*/ 31 h 48"/>
                  <a:gd name="T26" fmla="*/ 4 w 102"/>
                  <a:gd name="T27" fmla="*/ 27 h 48"/>
                  <a:gd name="T28" fmla="*/ 11 w 102"/>
                  <a:gd name="T29" fmla="*/ 27 h 48"/>
                  <a:gd name="T30" fmla="*/ 18 w 102"/>
                  <a:gd name="T31" fmla="*/ 24 h 48"/>
                  <a:gd name="T32" fmla="*/ 24 w 102"/>
                  <a:gd name="T33" fmla="*/ 21 h 48"/>
                  <a:gd name="T34" fmla="*/ 30 w 102"/>
                  <a:gd name="T35" fmla="*/ 25 h 48"/>
                  <a:gd name="T36" fmla="*/ 33 w 102"/>
                  <a:gd name="T37" fmla="*/ 31 h 48"/>
                  <a:gd name="T38" fmla="*/ 39 w 102"/>
                  <a:gd name="T39" fmla="*/ 6 h 48"/>
                  <a:gd name="T40" fmla="*/ 44 w 102"/>
                  <a:gd name="T41" fmla="*/ 0 h 48"/>
                  <a:gd name="T42" fmla="*/ 49 w 102"/>
                  <a:gd name="T43" fmla="*/ 6 h 48"/>
                  <a:gd name="T44" fmla="*/ 58 w 102"/>
                  <a:gd name="T45" fmla="*/ 36 h 48"/>
                  <a:gd name="T46" fmla="*/ 66 w 102"/>
                  <a:gd name="T47" fmla="*/ 12 h 48"/>
                  <a:gd name="T48" fmla="*/ 71 w 102"/>
                  <a:gd name="T49" fmla="*/ 7 h 48"/>
                  <a:gd name="T50" fmla="*/ 77 w 102"/>
                  <a:gd name="T51" fmla="*/ 12 h 48"/>
                  <a:gd name="T52" fmla="*/ 82 w 102"/>
                  <a:gd name="T53" fmla="*/ 23 h 48"/>
                  <a:gd name="T54" fmla="*/ 88 w 102"/>
                  <a:gd name="T55" fmla="*/ 27 h 48"/>
                  <a:gd name="T56" fmla="*/ 98 w 102"/>
                  <a:gd name="T57" fmla="*/ 27 h 48"/>
                  <a:gd name="T58" fmla="*/ 102 w 102"/>
                  <a:gd name="T59" fmla="*/ 31 h 48"/>
                  <a:gd name="T60" fmla="*/ 98 w 102"/>
                  <a:gd name="T61" fmla="*/ 34 h 48"/>
                  <a:gd name="T62" fmla="*/ 88 w 102"/>
                  <a:gd name="T63" fmla="*/ 34 h 48"/>
                  <a:gd name="T64" fmla="*/ 76 w 102"/>
                  <a:gd name="T65" fmla="*/ 26 h 48"/>
                  <a:gd name="T66" fmla="*/ 72 w 102"/>
                  <a:gd name="T67" fmla="*/ 16 h 48"/>
                  <a:gd name="T68" fmla="*/ 63 w 102"/>
                  <a:gd name="T69" fmla="*/ 43 h 48"/>
                  <a:gd name="T70" fmla="*/ 58 w 102"/>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48">
                    <a:moveTo>
                      <a:pt x="58" y="48"/>
                    </a:moveTo>
                    <a:cubicBezTo>
                      <a:pt x="58" y="48"/>
                      <a:pt x="58" y="48"/>
                      <a:pt x="58" y="48"/>
                    </a:cubicBezTo>
                    <a:cubicBezTo>
                      <a:pt x="57" y="48"/>
                      <a:pt x="54" y="47"/>
                      <a:pt x="53" y="42"/>
                    </a:cubicBezTo>
                    <a:cubicBezTo>
                      <a:pt x="45" y="13"/>
                      <a:pt x="45" y="13"/>
                      <a:pt x="45" y="13"/>
                    </a:cubicBezTo>
                    <a:cubicBezTo>
                      <a:pt x="39" y="35"/>
                      <a:pt x="39" y="35"/>
                      <a:pt x="39" y="35"/>
                    </a:cubicBezTo>
                    <a:cubicBezTo>
                      <a:pt x="38" y="40"/>
                      <a:pt x="36" y="41"/>
                      <a:pt x="34" y="41"/>
                    </a:cubicBezTo>
                    <a:cubicBezTo>
                      <a:pt x="33" y="41"/>
                      <a:pt x="30" y="41"/>
                      <a:pt x="28" y="37"/>
                    </a:cubicBezTo>
                    <a:cubicBezTo>
                      <a:pt x="24" y="28"/>
                      <a:pt x="24" y="28"/>
                      <a:pt x="24" y="28"/>
                    </a:cubicBezTo>
                    <a:cubicBezTo>
                      <a:pt x="24" y="28"/>
                      <a:pt x="24" y="28"/>
                      <a:pt x="24" y="28"/>
                    </a:cubicBezTo>
                    <a:cubicBezTo>
                      <a:pt x="24" y="28"/>
                      <a:pt x="24" y="28"/>
                      <a:pt x="24" y="28"/>
                    </a:cubicBezTo>
                    <a:cubicBezTo>
                      <a:pt x="21" y="31"/>
                      <a:pt x="15" y="34"/>
                      <a:pt x="11" y="34"/>
                    </a:cubicBezTo>
                    <a:cubicBezTo>
                      <a:pt x="4" y="34"/>
                      <a:pt x="4" y="34"/>
                      <a:pt x="4" y="34"/>
                    </a:cubicBezTo>
                    <a:cubicBezTo>
                      <a:pt x="2" y="34"/>
                      <a:pt x="0" y="33"/>
                      <a:pt x="0" y="31"/>
                    </a:cubicBezTo>
                    <a:cubicBezTo>
                      <a:pt x="0" y="29"/>
                      <a:pt x="2" y="27"/>
                      <a:pt x="4" y="27"/>
                    </a:cubicBezTo>
                    <a:cubicBezTo>
                      <a:pt x="11" y="27"/>
                      <a:pt x="11" y="27"/>
                      <a:pt x="11" y="27"/>
                    </a:cubicBezTo>
                    <a:cubicBezTo>
                      <a:pt x="13" y="27"/>
                      <a:pt x="17" y="26"/>
                      <a:pt x="18" y="24"/>
                    </a:cubicBezTo>
                    <a:cubicBezTo>
                      <a:pt x="19" y="22"/>
                      <a:pt x="22" y="21"/>
                      <a:pt x="24" y="21"/>
                    </a:cubicBezTo>
                    <a:cubicBezTo>
                      <a:pt x="26" y="21"/>
                      <a:pt x="29" y="23"/>
                      <a:pt x="30" y="25"/>
                    </a:cubicBezTo>
                    <a:cubicBezTo>
                      <a:pt x="33" y="31"/>
                      <a:pt x="33" y="31"/>
                      <a:pt x="33" y="31"/>
                    </a:cubicBezTo>
                    <a:cubicBezTo>
                      <a:pt x="39" y="6"/>
                      <a:pt x="39" y="6"/>
                      <a:pt x="39" y="6"/>
                    </a:cubicBezTo>
                    <a:cubicBezTo>
                      <a:pt x="41" y="1"/>
                      <a:pt x="43" y="0"/>
                      <a:pt x="44" y="0"/>
                    </a:cubicBezTo>
                    <a:cubicBezTo>
                      <a:pt x="46" y="0"/>
                      <a:pt x="48" y="1"/>
                      <a:pt x="49" y="6"/>
                    </a:cubicBezTo>
                    <a:cubicBezTo>
                      <a:pt x="58" y="36"/>
                      <a:pt x="58" y="36"/>
                      <a:pt x="58" y="36"/>
                    </a:cubicBezTo>
                    <a:cubicBezTo>
                      <a:pt x="66" y="12"/>
                      <a:pt x="66" y="12"/>
                      <a:pt x="66" y="12"/>
                    </a:cubicBezTo>
                    <a:cubicBezTo>
                      <a:pt x="67" y="8"/>
                      <a:pt x="70" y="7"/>
                      <a:pt x="71" y="7"/>
                    </a:cubicBezTo>
                    <a:cubicBezTo>
                      <a:pt x="73" y="7"/>
                      <a:pt x="75" y="8"/>
                      <a:pt x="77" y="12"/>
                    </a:cubicBezTo>
                    <a:cubicBezTo>
                      <a:pt x="82" y="23"/>
                      <a:pt x="82" y="23"/>
                      <a:pt x="82" y="23"/>
                    </a:cubicBezTo>
                    <a:cubicBezTo>
                      <a:pt x="83" y="25"/>
                      <a:pt x="86" y="27"/>
                      <a:pt x="88" y="27"/>
                    </a:cubicBezTo>
                    <a:cubicBezTo>
                      <a:pt x="98" y="27"/>
                      <a:pt x="98" y="27"/>
                      <a:pt x="98" y="27"/>
                    </a:cubicBezTo>
                    <a:cubicBezTo>
                      <a:pt x="100" y="27"/>
                      <a:pt x="102" y="29"/>
                      <a:pt x="102" y="31"/>
                    </a:cubicBezTo>
                    <a:cubicBezTo>
                      <a:pt x="102" y="33"/>
                      <a:pt x="100" y="34"/>
                      <a:pt x="98" y="34"/>
                    </a:cubicBezTo>
                    <a:cubicBezTo>
                      <a:pt x="88" y="34"/>
                      <a:pt x="88" y="34"/>
                      <a:pt x="88" y="34"/>
                    </a:cubicBezTo>
                    <a:cubicBezTo>
                      <a:pt x="83" y="34"/>
                      <a:pt x="78" y="30"/>
                      <a:pt x="76" y="26"/>
                    </a:cubicBezTo>
                    <a:cubicBezTo>
                      <a:pt x="72" y="16"/>
                      <a:pt x="72" y="16"/>
                      <a:pt x="72" y="16"/>
                    </a:cubicBezTo>
                    <a:cubicBezTo>
                      <a:pt x="63" y="43"/>
                      <a:pt x="63" y="43"/>
                      <a:pt x="63" y="43"/>
                    </a:cubicBezTo>
                    <a:cubicBezTo>
                      <a:pt x="62" y="47"/>
                      <a:pt x="59" y="48"/>
                      <a:pt x="58"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TextBox 33">
            <a:extLst>
              <a:ext uri="{FF2B5EF4-FFF2-40B4-BE49-F238E27FC236}">
                <a16:creationId xmlns:a16="http://schemas.microsoft.com/office/drawing/2014/main" id="{4E6B10E0-96E5-427A-AE41-0ABAA1A42293}"/>
              </a:ext>
            </a:extLst>
          </p:cNvPr>
          <p:cNvSpPr txBox="1"/>
          <p:nvPr/>
        </p:nvSpPr>
        <p:spPr>
          <a:xfrm>
            <a:off x="6589862" y="6230551"/>
            <a:ext cx="5123166" cy="276999"/>
          </a:xfrm>
          <a:prstGeom prst="rect">
            <a:avLst/>
          </a:prstGeom>
          <a:noFill/>
        </p:spPr>
        <p:txBody>
          <a:bodyPr wrap="square" rtlCol="0">
            <a:spAutoFit/>
          </a:bodyPr>
          <a:lstStyle/>
          <a:p>
            <a:pPr algn="ctr"/>
            <a:r>
              <a:rPr lang="en-US" sz="1200" b="1" spc="200" dirty="0">
                <a:solidFill>
                  <a:schemeClr val="tx1">
                    <a:lumMod val="50000"/>
                    <a:lumOff val="50000"/>
                  </a:schemeClr>
                </a:solidFill>
                <a:latin typeface="PT Sans" panose="020B0503020203020204" pitchFamily="34" charset="0"/>
                <a:ea typeface="PT Sans" panose="020B0503020203020204" pitchFamily="34" charset="0"/>
              </a:rPr>
              <a:t>Reported By Team 9 – 15 ,Dec 2020</a:t>
            </a:r>
          </a:p>
        </p:txBody>
      </p:sp>
      <p:pic>
        <p:nvPicPr>
          <p:cNvPr id="8" name="圖片 7">
            <a:extLst>
              <a:ext uri="{FF2B5EF4-FFF2-40B4-BE49-F238E27FC236}">
                <a16:creationId xmlns:a16="http://schemas.microsoft.com/office/drawing/2014/main" id="{AB637AC2-D9E1-5046-9BDB-95339B67C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932" y="1496110"/>
            <a:ext cx="8231755" cy="3865780"/>
          </a:xfrm>
          <a:prstGeom prst="rect">
            <a:avLst/>
          </a:prstGeom>
        </p:spPr>
      </p:pic>
    </p:spTree>
    <p:extLst>
      <p:ext uri="{BB962C8B-B14F-4D97-AF65-F5344CB8AC3E}">
        <p14:creationId xmlns:p14="http://schemas.microsoft.com/office/powerpoint/2010/main" val="2416757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5C57C4B-C6E1-4B93-93E0-D97558DC3AEF}"/>
              </a:ext>
            </a:extLst>
          </p:cNvPr>
          <p:cNvCxnSpPr>
            <a:cxnSpLocks/>
          </p:cNvCxnSpPr>
          <p:nvPr/>
        </p:nvCxnSpPr>
        <p:spPr>
          <a:xfrm>
            <a:off x="5791200" y="1079500"/>
            <a:ext cx="609600"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5DFA936-7BD8-4487-A57C-401F8811FA17}"/>
              </a:ext>
            </a:extLst>
          </p:cNvPr>
          <p:cNvSpPr txBox="1"/>
          <p:nvPr/>
        </p:nvSpPr>
        <p:spPr>
          <a:xfrm>
            <a:off x="943429" y="454809"/>
            <a:ext cx="10305142" cy="477054"/>
          </a:xfrm>
          <a:prstGeom prst="rect">
            <a:avLst/>
          </a:prstGeom>
          <a:noFill/>
        </p:spPr>
        <p:txBody>
          <a:bodyPr wrap="square" rtlCol="0">
            <a:spAutoFit/>
          </a:bodyPr>
          <a:lstStyle/>
          <a:p>
            <a:pPr algn="ctr"/>
            <a:r>
              <a:rPr lang="en-US" sz="2500" b="1" spc="300" dirty="0">
                <a:latin typeface="Oswald" panose="02000303000000000000" pitchFamily="2" charset="0"/>
              </a:rPr>
              <a:t>ESTIMATED</a:t>
            </a:r>
            <a:r>
              <a:rPr lang="en-US" sz="2500" spc="300" dirty="0">
                <a:solidFill>
                  <a:schemeClr val="tx1">
                    <a:lumMod val="50000"/>
                    <a:lumOff val="50000"/>
                  </a:schemeClr>
                </a:solidFill>
                <a:latin typeface="Oswald" panose="02000303000000000000" pitchFamily="2" charset="0"/>
              </a:rPr>
              <a:t> REPORT</a:t>
            </a:r>
          </a:p>
        </p:txBody>
      </p:sp>
      <p:grpSp>
        <p:nvGrpSpPr>
          <p:cNvPr id="17" name="Group 16">
            <a:extLst>
              <a:ext uri="{FF2B5EF4-FFF2-40B4-BE49-F238E27FC236}">
                <a16:creationId xmlns:a16="http://schemas.microsoft.com/office/drawing/2014/main" id="{2B912DD7-BDBF-440F-94DB-6E92EC4E85A8}"/>
              </a:ext>
            </a:extLst>
          </p:cNvPr>
          <p:cNvGrpSpPr/>
          <p:nvPr/>
        </p:nvGrpSpPr>
        <p:grpSpPr>
          <a:xfrm>
            <a:off x="1319944" y="5694750"/>
            <a:ext cx="812800" cy="812800"/>
            <a:chOff x="6863895" y="1625599"/>
            <a:chExt cx="812800" cy="812800"/>
          </a:xfrm>
        </p:grpSpPr>
        <p:sp>
          <p:nvSpPr>
            <p:cNvPr id="18" name="Oval 17">
              <a:extLst>
                <a:ext uri="{FF2B5EF4-FFF2-40B4-BE49-F238E27FC236}">
                  <a16:creationId xmlns:a16="http://schemas.microsoft.com/office/drawing/2014/main" id="{540FD5D4-1072-4E95-AAE6-640761B54B5E}"/>
                </a:ext>
              </a:extLst>
            </p:cNvPr>
            <p:cNvSpPr/>
            <p:nvPr/>
          </p:nvSpPr>
          <p:spPr>
            <a:xfrm>
              <a:off x="6863895" y="1625599"/>
              <a:ext cx="812800" cy="8128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9">
              <a:extLst>
                <a:ext uri="{FF2B5EF4-FFF2-40B4-BE49-F238E27FC236}">
                  <a16:creationId xmlns:a16="http://schemas.microsoft.com/office/drawing/2014/main" id="{E14F4640-8EB5-4D45-8E98-7049EE817B3B}"/>
                </a:ext>
              </a:extLst>
            </p:cNvPr>
            <p:cNvSpPr>
              <a:spLocks noEditPoints="1"/>
            </p:cNvSpPr>
            <p:nvPr/>
          </p:nvSpPr>
          <p:spPr bwMode="auto">
            <a:xfrm>
              <a:off x="7014708" y="1773237"/>
              <a:ext cx="511175" cy="517525"/>
            </a:xfrm>
            <a:custGeom>
              <a:avLst/>
              <a:gdLst>
                <a:gd name="T0" fmla="*/ 129 w 135"/>
                <a:gd name="T1" fmla="*/ 6 h 135"/>
                <a:gd name="T2" fmla="*/ 115 w 135"/>
                <a:gd name="T3" fmla="*/ 0 h 135"/>
                <a:gd name="T4" fmla="*/ 101 w 135"/>
                <a:gd name="T5" fmla="*/ 6 h 135"/>
                <a:gd name="T6" fmla="*/ 15 w 135"/>
                <a:gd name="T7" fmla="*/ 92 h 135"/>
                <a:gd name="T8" fmla="*/ 14 w 135"/>
                <a:gd name="T9" fmla="*/ 93 h 135"/>
                <a:gd name="T10" fmla="*/ 0 w 135"/>
                <a:gd name="T11" fmla="*/ 130 h 135"/>
                <a:gd name="T12" fmla="*/ 1 w 135"/>
                <a:gd name="T13" fmla="*/ 134 h 135"/>
                <a:gd name="T14" fmla="*/ 3 w 135"/>
                <a:gd name="T15" fmla="*/ 135 h 135"/>
                <a:gd name="T16" fmla="*/ 5 w 135"/>
                <a:gd name="T17" fmla="*/ 134 h 135"/>
                <a:gd name="T18" fmla="*/ 42 w 135"/>
                <a:gd name="T19" fmla="*/ 121 h 135"/>
                <a:gd name="T20" fmla="*/ 43 w 135"/>
                <a:gd name="T21" fmla="*/ 120 h 135"/>
                <a:gd name="T22" fmla="*/ 129 w 135"/>
                <a:gd name="T23" fmla="*/ 34 h 135"/>
                <a:gd name="T24" fmla="*/ 135 w 135"/>
                <a:gd name="T25" fmla="*/ 20 h 135"/>
                <a:gd name="T26" fmla="*/ 129 w 135"/>
                <a:gd name="T27" fmla="*/ 6 h 135"/>
                <a:gd name="T28" fmla="*/ 39 w 135"/>
                <a:gd name="T29" fmla="*/ 115 h 135"/>
                <a:gd name="T30" fmla="*/ 9 w 135"/>
                <a:gd name="T31" fmla="*/ 126 h 135"/>
                <a:gd name="T32" fmla="*/ 20 w 135"/>
                <a:gd name="T33" fmla="*/ 96 h 135"/>
                <a:gd name="T34" fmla="*/ 95 w 135"/>
                <a:gd name="T35" fmla="*/ 21 h 135"/>
                <a:gd name="T36" fmla="*/ 113 w 135"/>
                <a:gd name="T37" fmla="*/ 40 h 135"/>
                <a:gd name="T38" fmla="*/ 39 w 135"/>
                <a:gd name="T39" fmla="*/ 115 h 135"/>
                <a:gd name="T40" fmla="*/ 124 w 135"/>
                <a:gd name="T41" fmla="*/ 29 h 135"/>
                <a:gd name="T42" fmla="*/ 118 w 135"/>
                <a:gd name="T43" fmla="*/ 35 h 135"/>
                <a:gd name="T44" fmla="*/ 99 w 135"/>
                <a:gd name="T45" fmla="*/ 16 h 135"/>
                <a:gd name="T46" fmla="*/ 105 w 135"/>
                <a:gd name="T47" fmla="*/ 10 h 135"/>
                <a:gd name="T48" fmla="*/ 115 w 135"/>
                <a:gd name="T49" fmla="*/ 6 h 135"/>
                <a:gd name="T50" fmla="*/ 124 w 135"/>
                <a:gd name="T51" fmla="*/ 10 h 135"/>
                <a:gd name="T52" fmla="*/ 128 w 135"/>
                <a:gd name="T53" fmla="*/ 20 h 135"/>
                <a:gd name="T54" fmla="*/ 124 w 135"/>
                <a:gd name="T55" fmla="*/ 2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5" h="135">
                  <a:moveTo>
                    <a:pt x="129" y="6"/>
                  </a:moveTo>
                  <a:cubicBezTo>
                    <a:pt x="125" y="2"/>
                    <a:pt x="120" y="0"/>
                    <a:pt x="115" y="0"/>
                  </a:cubicBezTo>
                  <a:cubicBezTo>
                    <a:pt x="109" y="0"/>
                    <a:pt x="104" y="2"/>
                    <a:pt x="101" y="6"/>
                  </a:cubicBezTo>
                  <a:cubicBezTo>
                    <a:pt x="15" y="92"/>
                    <a:pt x="15" y="92"/>
                    <a:pt x="15" y="92"/>
                  </a:cubicBezTo>
                  <a:cubicBezTo>
                    <a:pt x="14" y="92"/>
                    <a:pt x="14" y="92"/>
                    <a:pt x="14" y="93"/>
                  </a:cubicBezTo>
                  <a:cubicBezTo>
                    <a:pt x="0" y="130"/>
                    <a:pt x="0" y="130"/>
                    <a:pt x="0" y="130"/>
                  </a:cubicBezTo>
                  <a:cubicBezTo>
                    <a:pt x="0" y="131"/>
                    <a:pt x="0" y="133"/>
                    <a:pt x="1" y="134"/>
                  </a:cubicBezTo>
                  <a:cubicBezTo>
                    <a:pt x="2" y="134"/>
                    <a:pt x="3" y="135"/>
                    <a:pt x="3" y="135"/>
                  </a:cubicBezTo>
                  <a:cubicBezTo>
                    <a:pt x="4" y="135"/>
                    <a:pt x="4" y="134"/>
                    <a:pt x="5" y="134"/>
                  </a:cubicBezTo>
                  <a:cubicBezTo>
                    <a:pt x="42" y="121"/>
                    <a:pt x="42" y="121"/>
                    <a:pt x="42" y="121"/>
                  </a:cubicBezTo>
                  <a:cubicBezTo>
                    <a:pt x="42" y="121"/>
                    <a:pt x="43" y="120"/>
                    <a:pt x="43" y="120"/>
                  </a:cubicBezTo>
                  <a:cubicBezTo>
                    <a:pt x="129" y="34"/>
                    <a:pt x="129" y="34"/>
                    <a:pt x="129" y="34"/>
                  </a:cubicBezTo>
                  <a:cubicBezTo>
                    <a:pt x="133" y="30"/>
                    <a:pt x="135" y="25"/>
                    <a:pt x="135" y="20"/>
                  </a:cubicBezTo>
                  <a:cubicBezTo>
                    <a:pt x="135" y="14"/>
                    <a:pt x="133" y="9"/>
                    <a:pt x="129" y="6"/>
                  </a:cubicBezTo>
                  <a:close/>
                  <a:moveTo>
                    <a:pt x="39" y="115"/>
                  </a:moveTo>
                  <a:cubicBezTo>
                    <a:pt x="9" y="126"/>
                    <a:pt x="9" y="126"/>
                    <a:pt x="9" y="126"/>
                  </a:cubicBezTo>
                  <a:cubicBezTo>
                    <a:pt x="20" y="96"/>
                    <a:pt x="20" y="96"/>
                    <a:pt x="20" y="96"/>
                  </a:cubicBezTo>
                  <a:cubicBezTo>
                    <a:pt x="95" y="21"/>
                    <a:pt x="95" y="21"/>
                    <a:pt x="95" y="21"/>
                  </a:cubicBezTo>
                  <a:cubicBezTo>
                    <a:pt x="113" y="40"/>
                    <a:pt x="113" y="40"/>
                    <a:pt x="113" y="40"/>
                  </a:cubicBezTo>
                  <a:lnTo>
                    <a:pt x="39" y="115"/>
                  </a:lnTo>
                  <a:close/>
                  <a:moveTo>
                    <a:pt x="124" y="29"/>
                  </a:moveTo>
                  <a:cubicBezTo>
                    <a:pt x="118" y="35"/>
                    <a:pt x="118" y="35"/>
                    <a:pt x="118" y="35"/>
                  </a:cubicBezTo>
                  <a:cubicBezTo>
                    <a:pt x="99" y="16"/>
                    <a:pt x="99" y="16"/>
                    <a:pt x="99" y="16"/>
                  </a:cubicBezTo>
                  <a:cubicBezTo>
                    <a:pt x="105" y="10"/>
                    <a:pt x="105" y="10"/>
                    <a:pt x="105" y="10"/>
                  </a:cubicBezTo>
                  <a:cubicBezTo>
                    <a:pt x="108" y="8"/>
                    <a:pt x="111" y="6"/>
                    <a:pt x="115" y="6"/>
                  </a:cubicBezTo>
                  <a:cubicBezTo>
                    <a:pt x="118" y="6"/>
                    <a:pt x="122" y="8"/>
                    <a:pt x="124" y="10"/>
                  </a:cubicBezTo>
                  <a:cubicBezTo>
                    <a:pt x="127" y="13"/>
                    <a:pt x="128" y="16"/>
                    <a:pt x="128" y="20"/>
                  </a:cubicBezTo>
                  <a:cubicBezTo>
                    <a:pt x="128" y="23"/>
                    <a:pt x="127" y="27"/>
                    <a:pt x="124" y="2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96434CF6-3438-477F-B15D-36626A6E856A}"/>
              </a:ext>
            </a:extLst>
          </p:cNvPr>
          <p:cNvGrpSpPr/>
          <p:nvPr/>
        </p:nvGrpSpPr>
        <p:grpSpPr>
          <a:xfrm>
            <a:off x="2608690" y="5694750"/>
            <a:ext cx="812800" cy="812800"/>
            <a:chOff x="6863895" y="3595907"/>
            <a:chExt cx="812800" cy="812800"/>
          </a:xfrm>
        </p:grpSpPr>
        <p:sp>
          <p:nvSpPr>
            <p:cNvPr id="21" name="Oval 20">
              <a:extLst>
                <a:ext uri="{FF2B5EF4-FFF2-40B4-BE49-F238E27FC236}">
                  <a16:creationId xmlns:a16="http://schemas.microsoft.com/office/drawing/2014/main" id="{944BEE01-B3D4-40EE-8FBE-61860B04B7DC}"/>
                </a:ext>
              </a:extLst>
            </p:cNvPr>
            <p:cNvSpPr/>
            <p:nvPr/>
          </p:nvSpPr>
          <p:spPr>
            <a:xfrm>
              <a:off x="6863895" y="3595907"/>
              <a:ext cx="812800" cy="8128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5">
              <a:extLst>
                <a:ext uri="{FF2B5EF4-FFF2-40B4-BE49-F238E27FC236}">
                  <a16:creationId xmlns:a16="http://schemas.microsoft.com/office/drawing/2014/main" id="{5FEA0A6B-A4DF-4ADB-BF96-D36DB1FCD0E0}"/>
                </a:ext>
              </a:extLst>
            </p:cNvPr>
            <p:cNvSpPr>
              <a:spLocks/>
            </p:cNvSpPr>
            <p:nvPr/>
          </p:nvSpPr>
          <p:spPr bwMode="auto">
            <a:xfrm>
              <a:off x="7014708" y="3743545"/>
              <a:ext cx="511175" cy="517525"/>
            </a:xfrm>
            <a:custGeom>
              <a:avLst/>
              <a:gdLst>
                <a:gd name="T0" fmla="*/ 134 w 135"/>
                <a:gd name="T1" fmla="*/ 1 h 135"/>
                <a:gd name="T2" fmla="*/ 131 w 135"/>
                <a:gd name="T3" fmla="*/ 0 h 135"/>
                <a:gd name="T4" fmla="*/ 128 w 135"/>
                <a:gd name="T5" fmla="*/ 0 h 135"/>
                <a:gd name="T6" fmla="*/ 47 w 135"/>
                <a:gd name="T7" fmla="*/ 4 h 135"/>
                <a:gd name="T8" fmla="*/ 22 w 135"/>
                <a:gd name="T9" fmla="*/ 16 h 135"/>
                <a:gd name="T10" fmla="*/ 8 w 135"/>
                <a:gd name="T11" fmla="*/ 39 h 135"/>
                <a:gd name="T12" fmla="*/ 9 w 135"/>
                <a:gd name="T13" fmla="*/ 69 h 135"/>
                <a:gd name="T14" fmla="*/ 15 w 135"/>
                <a:gd name="T15" fmla="*/ 81 h 135"/>
                <a:gd name="T16" fmla="*/ 0 w 135"/>
                <a:gd name="T17" fmla="*/ 131 h 135"/>
                <a:gd name="T18" fmla="*/ 3 w 135"/>
                <a:gd name="T19" fmla="*/ 135 h 135"/>
                <a:gd name="T20" fmla="*/ 6 w 135"/>
                <a:gd name="T21" fmla="*/ 131 h 135"/>
                <a:gd name="T22" fmla="*/ 36 w 135"/>
                <a:gd name="T23" fmla="*/ 66 h 135"/>
                <a:gd name="T24" fmla="*/ 61 w 135"/>
                <a:gd name="T25" fmla="*/ 47 h 135"/>
                <a:gd name="T26" fmla="*/ 84 w 135"/>
                <a:gd name="T27" fmla="*/ 40 h 135"/>
                <a:gd name="T28" fmla="*/ 87 w 135"/>
                <a:gd name="T29" fmla="*/ 37 h 135"/>
                <a:gd name="T30" fmla="*/ 84 w 135"/>
                <a:gd name="T31" fmla="*/ 33 h 135"/>
                <a:gd name="T32" fmla="*/ 58 w 135"/>
                <a:gd name="T33" fmla="*/ 41 h 135"/>
                <a:gd name="T34" fmla="*/ 31 w 135"/>
                <a:gd name="T35" fmla="*/ 61 h 135"/>
                <a:gd name="T36" fmla="*/ 19 w 135"/>
                <a:gd name="T37" fmla="*/ 75 h 135"/>
                <a:gd name="T38" fmla="*/ 15 w 135"/>
                <a:gd name="T39" fmla="*/ 67 h 135"/>
                <a:gd name="T40" fmla="*/ 14 w 135"/>
                <a:gd name="T41" fmla="*/ 41 h 135"/>
                <a:gd name="T42" fmla="*/ 127 w 135"/>
                <a:gd name="T43" fmla="*/ 6 h 135"/>
                <a:gd name="T44" fmla="*/ 83 w 135"/>
                <a:gd name="T45" fmla="*/ 88 h 135"/>
                <a:gd name="T46" fmla="*/ 36 w 135"/>
                <a:gd name="T47" fmla="*/ 90 h 135"/>
                <a:gd name="T48" fmla="*/ 32 w 135"/>
                <a:gd name="T49" fmla="*/ 88 h 135"/>
                <a:gd name="T50" fmla="*/ 27 w 135"/>
                <a:gd name="T51" fmla="*/ 89 h 135"/>
                <a:gd name="T52" fmla="*/ 28 w 135"/>
                <a:gd name="T53" fmla="*/ 93 h 135"/>
                <a:gd name="T54" fmla="*/ 34 w 135"/>
                <a:gd name="T55" fmla="*/ 96 h 135"/>
                <a:gd name="T56" fmla="*/ 53 w 135"/>
                <a:gd name="T57" fmla="*/ 101 h 135"/>
                <a:gd name="T58" fmla="*/ 59 w 135"/>
                <a:gd name="T59" fmla="*/ 101 h 135"/>
                <a:gd name="T60" fmla="*/ 86 w 135"/>
                <a:gd name="T61" fmla="*/ 94 h 135"/>
                <a:gd name="T62" fmla="*/ 114 w 135"/>
                <a:gd name="T63" fmla="*/ 65 h 135"/>
                <a:gd name="T64" fmla="*/ 134 w 135"/>
                <a:gd name="T65" fmla="*/ 4 h 135"/>
                <a:gd name="T66" fmla="*/ 134 w 135"/>
                <a:gd name="T67" fmla="*/ 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5" h="135">
                  <a:moveTo>
                    <a:pt x="134" y="1"/>
                  </a:moveTo>
                  <a:cubicBezTo>
                    <a:pt x="133" y="0"/>
                    <a:pt x="132" y="0"/>
                    <a:pt x="131" y="0"/>
                  </a:cubicBezTo>
                  <a:cubicBezTo>
                    <a:pt x="128" y="0"/>
                    <a:pt x="128" y="0"/>
                    <a:pt x="128" y="0"/>
                  </a:cubicBezTo>
                  <a:cubicBezTo>
                    <a:pt x="94" y="0"/>
                    <a:pt x="67" y="0"/>
                    <a:pt x="47" y="4"/>
                  </a:cubicBezTo>
                  <a:cubicBezTo>
                    <a:pt x="36" y="7"/>
                    <a:pt x="28" y="11"/>
                    <a:pt x="22" y="16"/>
                  </a:cubicBezTo>
                  <a:cubicBezTo>
                    <a:pt x="15" y="22"/>
                    <a:pt x="11" y="29"/>
                    <a:pt x="8" y="39"/>
                  </a:cubicBezTo>
                  <a:cubicBezTo>
                    <a:pt x="6" y="46"/>
                    <a:pt x="5" y="57"/>
                    <a:pt x="9" y="69"/>
                  </a:cubicBezTo>
                  <a:cubicBezTo>
                    <a:pt x="10" y="74"/>
                    <a:pt x="12" y="78"/>
                    <a:pt x="15" y="81"/>
                  </a:cubicBezTo>
                  <a:cubicBezTo>
                    <a:pt x="7" y="94"/>
                    <a:pt x="0" y="111"/>
                    <a:pt x="0" y="131"/>
                  </a:cubicBezTo>
                  <a:cubicBezTo>
                    <a:pt x="0" y="133"/>
                    <a:pt x="1" y="135"/>
                    <a:pt x="3" y="135"/>
                  </a:cubicBezTo>
                  <a:cubicBezTo>
                    <a:pt x="5" y="135"/>
                    <a:pt x="6" y="133"/>
                    <a:pt x="6" y="131"/>
                  </a:cubicBezTo>
                  <a:cubicBezTo>
                    <a:pt x="6" y="100"/>
                    <a:pt x="25" y="77"/>
                    <a:pt x="36" y="66"/>
                  </a:cubicBezTo>
                  <a:cubicBezTo>
                    <a:pt x="44" y="58"/>
                    <a:pt x="52" y="52"/>
                    <a:pt x="61" y="47"/>
                  </a:cubicBezTo>
                  <a:cubicBezTo>
                    <a:pt x="70" y="43"/>
                    <a:pt x="78" y="40"/>
                    <a:pt x="84" y="40"/>
                  </a:cubicBezTo>
                  <a:cubicBezTo>
                    <a:pt x="86" y="40"/>
                    <a:pt x="87" y="39"/>
                    <a:pt x="87" y="37"/>
                  </a:cubicBezTo>
                  <a:cubicBezTo>
                    <a:pt x="87" y="35"/>
                    <a:pt x="86" y="33"/>
                    <a:pt x="84" y="33"/>
                  </a:cubicBezTo>
                  <a:cubicBezTo>
                    <a:pt x="77" y="33"/>
                    <a:pt x="68" y="36"/>
                    <a:pt x="58" y="41"/>
                  </a:cubicBezTo>
                  <a:cubicBezTo>
                    <a:pt x="49" y="46"/>
                    <a:pt x="39" y="53"/>
                    <a:pt x="31" y="61"/>
                  </a:cubicBezTo>
                  <a:cubicBezTo>
                    <a:pt x="27" y="65"/>
                    <a:pt x="23" y="70"/>
                    <a:pt x="19" y="75"/>
                  </a:cubicBezTo>
                  <a:cubicBezTo>
                    <a:pt x="17" y="73"/>
                    <a:pt x="16" y="70"/>
                    <a:pt x="15" y="67"/>
                  </a:cubicBezTo>
                  <a:cubicBezTo>
                    <a:pt x="12" y="56"/>
                    <a:pt x="13" y="46"/>
                    <a:pt x="14" y="41"/>
                  </a:cubicBezTo>
                  <a:cubicBezTo>
                    <a:pt x="24" y="6"/>
                    <a:pt x="61" y="6"/>
                    <a:pt x="127" y="6"/>
                  </a:cubicBezTo>
                  <a:cubicBezTo>
                    <a:pt x="119" y="49"/>
                    <a:pt x="104" y="76"/>
                    <a:pt x="83" y="88"/>
                  </a:cubicBezTo>
                  <a:cubicBezTo>
                    <a:pt x="63" y="99"/>
                    <a:pt x="44" y="93"/>
                    <a:pt x="36" y="90"/>
                  </a:cubicBezTo>
                  <a:cubicBezTo>
                    <a:pt x="35" y="89"/>
                    <a:pt x="33" y="89"/>
                    <a:pt x="32" y="88"/>
                  </a:cubicBezTo>
                  <a:cubicBezTo>
                    <a:pt x="30" y="87"/>
                    <a:pt x="28" y="87"/>
                    <a:pt x="27" y="89"/>
                  </a:cubicBezTo>
                  <a:cubicBezTo>
                    <a:pt x="26" y="90"/>
                    <a:pt x="27" y="92"/>
                    <a:pt x="28" y="93"/>
                  </a:cubicBezTo>
                  <a:cubicBezTo>
                    <a:pt x="30" y="94"/>
                    <a:pt x="32" y="95"/>
                    <a:pt x="34" y="96"/>
                  </a:cubicBezTo>
                  <a:cubicBezTo>
                    <a:pt x="38" y="98"/>
                    <a:pt x="45" y="100"/>
                    <a:pt x="53" y="101"/>
                  </a:cubicBezTo>
                  <a:cubicBezTo>
                    <a:pt x="55" y="101"/>
                    <a:pt x="57" y="101"/>
                    <a:pt x="59" y="101"/>
                  </a:cubicBezTo>
                  <a:cubicBezTo>
                    <a:pt x="69" y="101"/>
                    <a:pt x="78" y="99"/>
                    <a:pt x="86" y="94"/>
                  </a:cubicBezTo>
                  <a:cubicBezTo>
                    <a:pt x="97" y="88"/>
                    <a:pt x="107" y="78"/>
                    <a:pt x="114" y="65"/>
                  </a:cubicBezTo>
                  <a:cubicBezTo>
                    <a:pt x="123" y="49"/>
                    <a:pt x="130" y="29"/>
                    <a:pt x="134" y="4"/>
                  </a:cubicBezTo>
                  <a:cubicBezTo>
                    <a:pt x="135" y="3"/>
                    <a:pt x="134" y="2"/>
                    <a:pt x="134"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2BA3842E-2884-4418-A697-E2C1B27FFF40}"/>
              </a:ext>
            </a:extLst>
          </p:cNvPr>
          <p:cNvGrpSpPr/>
          <p:nvPr/>
        </p:nvGrpSpPr>
        <p:grpSpPr>
          <a:xfrm>
            <a:off x="3897436" y="5694750"/>
            <a:ext cx="812800" cy="812800"/>
            <a:chOff x="6863895" y="5566215"/>
            <a:chExt cx="812800" cy="812800"/>
          </a:xfrm>
        </p:grpSpPr>
        <p:sp>
          <p:nvSpPr>
            <p:cNvPr id="24" name="Oval 23">
              <a:extLst>
                <a:ext uri="{FF2B5EF4-FFF2-40B4-BE49-F238E27FC236}">
                  <a16:creationId xmlns:a16="http://schemas.microsoft.com/office/drawing/2014/main" id="{D950D14E-20DC-4243-BE6D-4038A8343B1D}"/>
                </a:ext>
              </a:extLst>
            </p:cNvPr>
            <p:cNvSpPr/>
            <p:nvPr/>
          </p:nvSpPr>
          <p:spPr>
            <a:xfrm>
              <a:off x="6863895" y="5566215"/>
              <a:ext cx="812800" cy="8128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A6614E9-61E7-4CC0-9B19-E039123EBB27}"/>
                </a:ext>
              </a:extLst>
            </p:cNvPr>
            <p:cNvGrpSpPr/>
            <p:nvPr/>
          </p:nvGrpSpPr>
          <p:grpSpPr>
            <a:xfrm>
              <a:off x="7027408" y="5751953"/>
              <a:ext cx="485775" cy="441324"/>
              <a:chOff x="14481175" y="2970213"/>
              <a:chExt cx="485775" cy="441324"/>
            </a:xfrm>
            <a:solidFill>
              <a:schemeClr val="bg1"/>
            </a:solidFill>
          </p:grpSpPr>
          <p:sp>
            <p:nvSpPr>
              <p:cNvPr id="26" name="Freeform 6">
                <a:extLst>
                  <a:ext uri="{FF2B5EF4-FFF2-40B4-BE49-F238E27FC236}">
                    <a16:creationId xmlns:a16="http://schemas.microsoft.com/office/drawing/2014/main" id="{05983CF9-4F04-4D0E-A9BB-FF4582F9DA90}"/>
                  </a:ext>
                </a:extLst>
              </p:cNvPr>
              <p:cNvSpPr>
                <a:spLocks/>
              </p:cNvSpPr>
              <p:nvPr/>
            </p:nvSpPr>
            <p:spPr bwMode="auto">
              <a:xfrm>
                <a:off x="14576425" y="3279775"/>
                <a:ext cx="295275" cy="131762"/>
              </a:xfrm>
              <a:custGeom>
                <a:avLst/>
                <a:gdLst>
                  <a:gd name="T0" fmla="*/ 39 w 78"/>
                  <a:gd name="T1" fmla="*/ 34 h 34"/>
                  <a:gd name="T2" fmla="*/ 37 w 78"/>
                  <a:gd name="T3" fmla="*/ 33 h 34"/>
                  <a:gd name="T4" fmla="*/ 1 w 78"/>
                  <a:gd name="T5" fmla="*/ 6 h 34"/>
                  <a:gd name="T6" fmla="*/ 1 w 78"/>
                  <a:gd name="T7" fmla="*/ 1 h 34"/>
                  <a:gd name="T8" fmla="*/ 6 w 78"/>
                  <a:gd name="T9" fmla="*/ 1 h 34"/>
                  <a:gd name="T10" fmla="*/ 39 w 78"/>
                  <a:gd name="T11" fmla="*/ 26 h 34"/>
                  <a:gd name="T12" fmla="*/ 72 w 78"/>
                  <a:gd name="T13" fmla="*/ 1 h 34"/>
                  <a:gd name="T14" fmla="*/ 77 w 78"/>
                  <a:gd name="T15" fmla="*/ 1 h 34"/>
                  <a:gd name="T16" fmla="*/ 77 w 78"/>
                  <a:gd name="T17" fmla="*/ 6 h 34"/>
                  <a:gd name="T18" fmla="*/ 41 w 78"/>
                  <a:gd name="T19" fmla="*/ 33 h 34"/>
                  <a:gd name="T20" fmla="*/ 39 w 78"/>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34">
                    <a:moveTo>
                      <a:pt x="39" y="34"/>
                    </a:moveTo>
                    <a:cubicBezTo>
                      <a:pt x="39" y="34"/>
                      <a:pt x="38" y="33"/>
                      <a:pt x="37" y="33"/>
                    </a:cubicBezTo>
                    <a:cubicBezTo>
                      <a:pt x="37" y="33"/>
                      <a:pt x="18" y="22"/>
                      <a:pt x="1" y="6"/>
                    </a:cubicBezTo>
                    <a:cubicBezTo>
                      <a:pt x="0" y="4"/>
                      <a:pt x="0" y="2"/>
                      <a:pt x="1" y="1"/>
                    </a:cubicBezTo>
                    <a:cubicBezTo>
                      <a:pt x="3" y="0"/>
                      <a:pt x="5" y="0"/>
                      <a:pt x="6" y="1"/>
                    </a:cubicBezTo>
                    <a:cubicBezTo>
                      <a:pt x="19" y="14"/>
                      <a:pt x="34" y="23"/>
                      <a:pt x="39" y="26"/>
                    </a:cubicBezTo>
                    <a:cubicBezTo>
                      <a:pt x="44" y="23"/>
                      <a:pt x="59" y="14"/>
                      <a:pt x="72" y="1"/>
                    </a:cubicBezTo>
                    <a:cubicBezTo>
                      <a:pt x="74" y="0"/>
                      <a:pt x="76" y="0"/>
                      <a:pt x="77" y="1"/>
                    </a:cubicBezTo>
                    <a:cubicBezTo>
                      <a:pt x="78" y="2"/>
                      <a:pt x="78" y="4"/>
                      <a:pt x="77" y="6"/>
                    </a:cubicBezTo>
                    <a:cubicBezTo>
                      <a:pt x="60" y="22"/>
                      <a:pt x="42" y="33"/>
                      <a:pt x="41" y="33"/>
                    </a:cubicBezTo>
                    <a:cubicBezTo>
                      <a:pt x="40" y="33"/>
                      <a:pt x="40" y="34"/>
                      <a:pt x="3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B290B085-2EBB-4A4E-99D1-50CF0CCCDF85}"/>
                  </a:ext>
                </a:extLst>
              </p:cNvPr>
              <p:cNvSpPr>
                <a:spLocks/>
              </p:cNvSpPr>
              <p:nvPr/>
            </p:nvSpPr>
            <p:spPr bwMode="auto">
              <a:xfrm>
                <a:off x="14481175" y="2970213"/>
                <a:ext cx="485775" cy="233362"/>
              </a:xfrm>
              <a:custGeom>
                <a:avLst/>
                <a:gdLst>
                  <a:gd name="T0" fmla="*/ 9 w 128"/>
                  <a:gd name="T1" fmla="*/ 61 h 61"/>
                  <a:gd name="T2" fmla="*/ 6 w 128"/>
                  <a:gd name="T3" fmla="*/ 59 h 61"/>
                  <a:gd name="T4" fmla="*/ 0 w 128"/>
                  <a:gd name="T5" fmla="*/ 35 h 61"/>
                  <a:gd name="T6" fmla="*/ 35 w 128"/>
                  <a:gd name="T7" fmla="*/ 0 h 61"/>
                  <a:gd name="T8" fmla="*/ 55 w 128"/>
                  <a:gd name="T9" fmla="*/ 7 h 61"/>
                  <a:gd name="T10" fmla="*/ 64 w 128"/>
                  <a:gd name="T11" fmla="*/ 16 h 61"/>
                  <a:gd name="T12" fmla="*/ 73 w 128"/>
                  <a:gd name="T13" fmla="*/ 7 h 61"/>
                  <a:gd name="T14" fmla="*/ 93 w 128"/>
                  <a:gd name="T15" fmla="*/ 0 h 61"/>
                  <a:gd name="T16" fmla="*/ 128 w 128"/>
                  <a:gd name="T17" fmla="*/ 35 h 61"/>
                  <a:gd name="T18" fmla="*/ 123 w 128"/>
                  <a:gd name="T19" fmla="*/ 59 h 61"/>
                  <a:gd name="T20" fmla="*/ 118 w 128"/>
                  <a:gd name="T21" fmla="*/ 60 h 61"/>
                  <a:gd name="T22" fmla="*/ 117 w 128"/>
                  <a:gd name="T23" fmla="*/ 56 h 61"/>
                  <a:gd name="T24" fmla="*/ 121 w 128"/>
                  <a:gd name="T25" fmla="*/ 35 h 61"/>
                  <a:gd name="T26" fmla="*/ 93 w 128"/>
                  <a:gd name="T27" fmla="*/ 7 h 61"/>
                  <a:gd name="T28" fmla="*/ 67 w 128"/>
                  <a:gd name="T29" fmla="*/ 25 h 61"/>
                  <a:gd name="T30" fmla="*/ 64 w 128"/>
                  <a:gd name="T31" fmla="*/ 27 h 61"/>
                  <a:gd name="T32" fmla="*/ 61 w 128"/>
                  <a:gd name="T33" fmla="*/ 25 h 61"/>
                  <a:gd name="T34" fmla="*/ 35 w 128"/>
                  <a:gd name="T35" fmla="*/ 7 h 61"/>
                  <a:gd name="T36" fmla="*/ 7 w 128"/>
                  <a:gd name="T37" fmla="*/ 35 h 61"/>
                  <a:gd name="T38" fmla="*/ 12 w 128"/>
                  <a:gd name="T39" fmla="*/ 56 h 61"/>
                  <a:gd name="T40" fmla="*/ 10 w 128"/>
                  <a:gd name="T41" fmla="*/ 60 h 61"/>
                  <a:gd name="T42" fmla="*/ 9 w 128"/>
                  <a:gd name="T4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61">
                    <a:moveTo>
                      <a:pt x="9" y="61"/>
                    </a:moveTo>
                    <a:cubicBezTo>
                      <a:pt x="7" y="61"/>
                      <a:pt x="6" y="60"/>
                      <a:pt x="6" y="59"/>
                    </a:cubicBezTo>
                    <a:cubicBezTo>
                      <a:pt x="2" y="51"/>
                      <a:pt x="0" y="43"/>
                      <a:pt x="0" y="35"/>
                    </a:cubicBezTo>
                    <a:cubicBezTo>
                      <a:pt x="0" y="16"/>
                      <a:pt x="16" y="0"/>
                      <a:pt x="35" y="0"/>
                    </a:cubicBezTo>
                    <a:cubicBezTo>
                      <a:pt x="42" y="0"/>
                      <a:pt x="49" y="2"/>
                      <a:pt x="55" y="7"/>
                    </a:cubicBezTo>
                    <a:cubicBezTo>
                      <a:pt x="59" y="10"/>
                      <a:pt x="62" y="13"/>
                      <a:pt x="64" y="16"/>
                    </a:cubicBezTo>
                    <a:cubicBezTo>
                      <a:pt x="66" y="13"/>
                      <a:pt x="69" y="10"/>
                      <a:pt x="73" y="7"/>
                    </a:cubicBezTo>
                    <a:cubicBezTo>
                      <a:pt x="79" y="2"/>
                      <a:pt x="86" y="0"/>
                      <a:pt x="93" y="0"/>
                    </a:cubicBezTo>
                    <a:cubicBezTo>
                      <a:pt x="112" y="0"/>
                      <a:pt x="128" y="16"/>
                      <a:pt x="128" y="35"/>
                    </a:cubicBezTo>
                    <a:cubicBezTo>
                      <a:pt x="128" y="43"/>
                      <a:pt x="126" y="51"/>
                      <a:pt x="123" y="59"/>
                    </a:cubicBezTo>
                    <a:cubicBezTo>
                      <a:pt x="122" y="60"/>
                      <a:pt x="120" y="61"/>
                      <a:pt x="118" y="60"/>
                    </a:cubicBezTo>
                    <a:cubicBezTo>
                      <a:pt x="116" y="60"/>
                      <a:pt x="116" y="58"/>
                      <a:pt x="117" y="56"/>
                    </a:cubicBezTo>
                    <a:cubicBezTo>
                      <a:pt x="120" y="49"/>
                      <a:pt x="121" y="42"/>
                      <a:pt x="121" y="35"/>
                    </a:cubicBezTo>
                    <a:cubicBezTo>
                      <a:pt x="121" y="20"/>
                      <a:pt x="109" y="7"/>
                      <a:pt x="93" y="7"/>
                    </a:cubicBezTo>
                    <a:cubicBezTo>
                      <a:pt x="81" y="7"/>
                      <a:pt x="70" y="16"/>
                      <a:pt x="67" y="25"/>
                    </a:cubicBezTo>
                    <a:cubicBezTo>
                      <a:pt x="67" y="26"/>
                      <a:pt x="66" y="27"/>
                      <a:pt x="64" y="27"/>
                    </a:cubicBezTo>
                    <a:cubicBezTo>
                      <a:pt x="63" y="27"/>
                      <a:pt x="61" y="26"/>
                      <a:pt x="61" y="25"/>
                    </a:cubicBezTo>
                    <a:cubicBezTo>
                      <a:pt x="58" y="16"/>
                      <a:pt x="47" y="7"/>
                      <a:pt x="35" y="7"/>
                    </a:cubicBezTo>
                    <a:cubicBezTo>
                      <a:pt x="20" y="7"/>
                      <a:pt x="7" y="20"/>
                      <a:pt x="7" y="35"/>
                    </a:cubicBezTo>
                    <a:cubicBezTo>
                      <a:pt x="7" y="42"/>
                      <a:pt x="8" y="49"/>
                      <a:pt x="12" y="56"/>
                    </a:cubicBezTo>
                    <a:cubicBezTo>
                      <a:pt x="12" y="58"/>
                      <a:pt x="12" y="60"/>
                      <a:pt x="10" y="60"/>
                    </a:cubicBezTo>
                    <a:cubicBezTo>
                      <a:pt x="10" y="61"/>
                      <a:pt x="9" y="61"/>
                      <a:pt x="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C799B547-3AE8-4359-97C1-B264E44148C2}"/>
                  </a:ext>
                </a:extLst>
              </p:cNvPr>
              <p:cNvSpPr>
                <a:spLocks/>
              </p:cNvSpPr>
              <p:nvPr/>
            </p:nvSpPr>
            <p:spPr bwMode="auto">
              <a:xfrm>
                <a:off x="14530388" y="3122613"/>
                <a:ext cx="387350" cy="184150"/>
              </a:xfrm>
              <a:custGeom>
                <a:avLst/>
                <a:gdLst>
                  <a:gd name="T0" fmla="*/ 58 w 102"/>
                  <a:gd name="T1" fmla="*/ 48 h 48"/>
                  <a:gd name="T2" fmla="*/ 58 w 102"/>
                  <a:gd name="T3" fmla="*/ 48 h 48"/>
                  <a:gd name="T4" fmla="*/ 53 w 102"/>
                  <a:gd name="T5" fmla="*/ 42 h 48"/>
                  <a:gd name="T6" fmla="*/ 45 w 102"/>
                  <a:gd name="T7" fmla="*/ 13 h 48"/>
                  <a:gd name="T8" fmla="*/ 39 w 102"/>
                  <a:gd name="T9" fmla="*/ 35 h 48"/>
                  <a:gd name="T10" fmla="*/ 34 w 102"/>
                  <a:gd name="T11" fmla="*/ 41 h 48"/>
                  <a:gd name="T12" fmla="*/ 28 w 102"/>
                  <a:gd name="T13" fmla="*/ 37 h 48"/>
                  <a:gd name="T14" fmla="*/ 24 w 102"/>
                  <a:gd name="T15" fmla="*/ 28 h 48"/>
                  <a:gd name="T16" fmla="*/ 24 w 102"/>
                  <a:gd name="T17" fmla="*/ 28 h 48"/>
                  <a:gd name="T18" fmla="*/ 24 w 102"/>
                  <a:gd name="T19" fmla="*/ 28 h 48"/>
                  <a:gd name="T20" fmla="*/ 11 w 102"/>
                  <a:gd name="T21" fmla="*/ 34 h 48"/>
                  <a:gd name="T22" fmla="*/ 4 w 102"/>
                  <a:gd name="T23" fmla="*/ 34 h 48"/>
                  <a:gd name="T24" fmla="*/ 0 w 102"/>
                  <a:gd name="T25" fmla="*/ 31 h 48"/>
                  <a:gd name="T26" fmla="*/ 4 w 102"/>
                  <a:gd name="T27" fmla="*/ 27 h 48"/>
                  <a:gd name="T28" fmla="*/ 11 w 102"/>
                  <a:gd name="T29" fmla="*/ 27 h 48"/>
                  <a:gd name="T30" fmla="*/ 18 w 102"/>
                  <a:gd name="T31" fmla="*/ 24 h 48"/>
                  <a:gd name="T32" fmla="*/ 24 w 102"/>
                  <a:gd name="T33" fmla="*/ 21 h 48"/>
                  <a:gd name="T34" fmla="*/ 30 w 102"/>
                  <a:gd name="T35" fmla="*/ 25 h 48"/>
                  <a:gd name="T36" fmla="*/ 33 w 102"/>
                  <a:gd name="T37" fmla="*/ 31 h 48"/>
                  <a:gd name="T38" fmla="*/ 39 w 102"/>
                  <a:gd name="T39" fmla="*/ 6 h 48"/>
                  <a:gd name="T40" fmla="*/ 44 w 102"/>
                  <a:gd name="T41" fmla="*/ 0 h 48"/>
                  <a:gd name="T42" fmla="*/ 49 w 102"/>
                  <a:gd name="T43" fmla="*/ 6 h 48"/>
                  <a:gd name="T44" fmla="*/ 58 w 102"/>
                  <a:gd name="T45" fmla="*/ 36 h 48"/>
                  <a:gd name="T46" fmla="*/ 66 w 102"/>
                  <a:gd name="T47" fmla="*/ 12 h 48"/>
                  <a:gd name="T48" fmla="*/ 71 w 102"/>
                  <a:gd name="T49" fmla="*/ 7 h 48"/>
                  <a:gd name="T50" fmla="*/ 77 w 102"/>
                  <a:gd name="T51" fmla="*/ 12 h 48"/>
                  <a:gd name="T52" fmla="*/ 82 w 102"/>
                  <a:gd name="T53" fmla="*/ 23 h 48"/>
                  <a:gd name="T54" fmla="*/ 88 w 102"/>
                  <a:gd name="T55" fmla="*/ 27 h 48"/>
                  <a:gd name="T56" fmla="*/ 98 w 102"/>
                  <a:gd name="T57" fmla="*/ 27 h 48"/>
                  <a:gd name="T58" fmla="*/ 102 w 102"/>
                  <a:gd name="T59" fmla="*/ 31 h 48"/>
                  <a:gd name="T60" fmla="*/ 98 w 102"/>
                  <a:gd name="T61" fmla="*/ 34 h 48"/>
                  <a:gd name="T62" fmla="*/ 88 w 102"/>
                  <a:gd name="T63" fmla="*/ 34 h 48"/>
                  <a:gd name="T64" fmla="*/ 76 w 102"/>
                  <a:gd name="T65" fmla="*/ 26 h 48"/>
                  <a:gd name="T66" fmla="*/ 72 w 102"/>
                  <a:gd name="T67" fmla="*/ 16 h 48"/>
                  <a:gd name="T68" fmla="*/ 63 w 102"/>
                  <a:gd name="T69" fmla="*/ 43 h 48"/>
                  <a:gd name="T70" fmla="*/ 58 w 102"/>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48">
                    <a:moveTo>
                      <a:pt x="58" y="48"/>
                    </a:moveTo>
                    <a:cubicBezTo>
                      <a:pt x="58" y="48"/>
                      <a:pt x="58" y="48"/>
                      <a:pt x="58" y="48"/>
                    </a:cubicBezTo>
                    <a:cubicBezTo>
                      <a:pt x="57" y="48"/>
                      <a:pt x="54" y="47"/>
                      <a:pt x="53" y="42"/>
                    </a:cubicBezTo>
                    <a:cubicBezTo>
                      <a:pt x="45" y="13"/>
                      <a:pt x="45" y="13"/>
                      <a:pt x="45" y="13"/>
                    </a:cubicBezTo>
                    <a:cubicBezTo>
                      <a:pt x="39" y="35"/>
                      <a:pt x="39" y="35"/>
                      <a:pt x="39" y="35"/>
                    </a:cubicBezTo>
                    <a:cubicBezTo>
                      <a:pt x="38" y="40"/>
                      <a:pt x="36" y="41"/>
                      <a:pt x="34" y="41"/>
                    </a:cubicBezTo>
                    <a:cubicBezTo>
                      <a:pt x="33" y="41"/>
                      <a:pt x="30" y="41"/>
                      <a:pt x="28" y="37"/>
                    </a:cubicBezTo>
                    <a:cubicBezTo>
                      <a:pt x="24" y="28"/>
                      <a:pt x="24" y="28"/>
                      <a:pt x="24" y="28"/>
                    </a:cubicBezTo>
                    <a:cubicBezTo>
                      <a:pt x="24" y="28"/>
                      <a:pt x="24" y="28"/>
                      <a:pt x="24" y="28"/>
                    </a:cubicBezTo>
                    <a:cubicBezTo>
                      <a:pt x="24" y="28"/>
                      <a:pt x="24" y="28"/>
                      <a:pt x="24" y="28"/>
                    </a:cubicBezTo>
                    <a:cubicBezTo>
                      <a:pt x="21" y="31"/>
                      <a:pt x="15" y="34"/>
                      <a:pt x="11" y="34"/>
                    </a:cubicBezTo>
                    <a:cubicBezTo>
                      <a:pt x="4" y="34"/>
                      <a:pt x="4" y="34"/>
                      <a:pt x="4" y="34"/>
                    </a:cubicBezTo>
                    <a:cubicBezTo>
                      <a:pt x="2" y="34"/>
                      <a:pt x="0" y="33"/>
                      <a:pt x="0" y="31"/>
                    </a:cubicBezTo>
                    <a:cubicBezTo>
                      <a:pt x="0" y="29"/>
                      <a:pt x="2" y="27"/>
                      <a:pt x="4" y="27"/>
                    </a:cubicBezTo>
                    <a:cubicBezTo>
                      <a:pt x="11" y="27"/>
                      <a:pt x="11" y="27"/>
                      <a:pt x="11" y="27"/>
                    </a:cubicBezTo>
                    <a:cubicBezTo>
                      <a:pt x="13" y="27"/>
                      <a:pt x="17" y="26"/>
                      <a:pt x="18" y="24"/>
                    </a:cubicBezTo>
                    <a:cubicBezTo>
                      <a:pt x="19" y="22"/>
                      <a:pt x="22" y="21"/>
                      <a:pt x="24" y="21"/>
                    </a:cubicBezTo>
                    <a:cubicBezTo>
                      <a:pt x="26" y="21"/>
                      <a:pt x="29" y="23"/>
                      <a:pt x="30" y="25"/>
                    </a:cubicBezTo>
                    <a:cubicBezTo>
                      <a:pt x="33" y="31"/>
                      <a:pt x="33" y="31"/>
                      <a:pt x="33" y="31"/>
                    </a:cubicBezTo>
                    <a:cubicBezTo>
                      <a:pt x="39" y="6"/>
                      <a:pt x="39" y="6"/>
                      <a:pt x="39" y="6"/>
                    </a:cubicBezTo>
                    <a:cubicBezTo>
                      <a:pt x="41" y="1"/>
                      <a:pt x="43" y="0"/>
                      <a:pt x="44" y="0"/>
                    </a:cubicBezTo>
                    <a:cubicBezTo>
                      <a:pt x="46" y="0"/>
                      <a:pt x="48" y="1"/>
                      <a:pt x="49" y="6"/>
                    </a:cubicBezTo>
                    <a:cubicBezTo>
                      <a:pt x="58" y="36"/>
                      <a:pt x="58" y="36"/>
                      <a:pt x="58" y="36"/>
                    </a:cubicBezTo>
                    <a:cubicBezTo>
                      <a:pt x="66" y="12"/>
                      <a:pt x="66" y="12"/>
                      <a:pt x="66" y="12"/>
                    </a:cubicBezTo>
                    <a:cubicBezTo>
                      <a:pt x="67" y="8"/>
                      <a:pt x="70" y="7"/>
                      <a:pt x="71" y="7"/>
                    </a:cubicBezTo>
                    <a:cubicBezTo>
                      <a:pt x="73" y="7"/>
                      <a:pt x="75" y="8"/>
                      <a:pt x="77" y="12"/>
                    </a:cubicBezTo>
                    <a:cubicBezTo>
                      <a:pt x="82" y="23"/>
                      <a:pt x="82" y="23"/>
                      <a:pt x="82" y="23"/>
                    </a:cubicBezTo>
                    <a:cubicBezTo>
                      <a:pt x="83" y="25"/>
                      <a:pt x="86" y="27"/>
                      <a:pt x="88" y="27"/>
                    </a:cubicBezTo>
                    <a:cubicBezTo>
                      <a:pt x="98" y="27"/>
                      <a:pt x="98" y="27"/>
                      <a:pt x="98" y="27"/>
                    </a:cubicBezTo>
                    <a:cubicBezTo>
                      <a:pt x="100" y="27"/>
                      <a:pt x="102" y="29"/>
                      <a:pt x="102" y="31"/>
                    </a:cubicBezTo>
                    <a:cubicBezTo>
                      <a:pt x="102" y="33"/>
                      <a:pt x="100" y="34"/>
                      <a:pt x="98" y="34"/>
                    </a:cubicBezTo>
                    <a:cubicBezTo>
                      <a:pt x="88" y="34"/>
                      <a:pt x="88" y="34"/>
                      <a:pt x="88" y="34"/>
                    </a:cubicBezTo>
                    <a:cubicBezTo>
                      <a:pt x="83" y="34"/>
                      <a:pt x="78" y="30"/>
                      <a:pt x="76" y="26"/>
                    </a:cubicBezTo>
                    <a:cubicBezTo>
                      <a:pt x="72" y="16"/>
                      <a:pt x="72" y="16"/>
                      <a:pt x="72" y="16"/>
                    </a:cubicBezTo>
                    <a:cubicBezTo>
                      <a:pt x="63" y="43"/>
                      <a:pt x="63" y="43"/>
                      <a:pt x="63" y="43"/>
                    </a:cubicBezTo>
                    <a:cubicBezTo>
                      <a:pt x="62" y="47"/>
                      <a:pt x="59" y="48"/>
                      <a:pt x="58"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TextBox 33">
            <a:extLst>
              <a:ext uri="{FF2B5EF4-FFF2-40B4-BE49-F238E27FC236}">
                <a16:creationId xmlns:a16="http://schemas.microsoft.com/office/drawing/2014/main" id="{4E6B10E0-96E5-427A-AE41-0ABAA1A42293}"/>
              </a:ext>
            </a:extLst>
          </p:cNvPr>
          <p:cNvSpPr txBox="1"/>
          <p:nvPr/>
        </p:nvSpPr>
        <p:spPr>
          <a:xfrm>
            <a:off x="6589862" y="6230551"/>
            <a:ext cx="5123166" cy="276999"/>
          </a:xfrm>
          <a:prstGeom prst="rect">
            <a:avLst/>
          </a:prstGeom>
          <a:noFill/>
        </p:spPr>
        <p:txBody>
          <a:bodyPr wrap="square" rtlCol="0">
            <a:spAutoFit/>
          </a:bodyPr>
          <a:lstStyle/>
          <a:p>
            <a:pPr algn="ctr"/>
            <a:r>
              <a:rPr lang="en-US" sz="1200" b="1" spc="200" dirty="0">
                <a:solidFill>
                  <a:schemeClr val="tx1">
                    <a:lumMod val="50000"/>
                    <a:lumOff val="50000"/>
                  </a:schemeClr>
                </a:solidFill>
                <a:latin typeface="PT Sans" panose="020B0503020203020204" pitchFamily="34" charset="0"/>
                <a:ea typeface="PT Sans" panose="020B0503020203020204" pitchFamily="34" charset="0"/>
              </a:rPr>
              <a:t>Reported By Team 9 – 15 ,Dec 2020</a:t>
            </a:r>
          </a:p>
        </p:txBody>
      </p:sp>
      <p:pic>
        <p:nvPicPr>
          <p:cNvPr id="13" name="圖片 12" descr="一張含有 文字 的圖片&#10;&#10;自動產生的描述">
            <a:extLst>
              <a:ext uri="{FF2B5EF4-FFF2-40B4-BE49-F238E27FC236}">
                <a16:creationId xmlns:a16="http://schemas.microsoft.com/office/drawing/2014/main" id="{AB9D38F8-D3F3-B845-B08B-889861438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600" y="2451488"/>
            <a:ext cx="10718800" cy="2260600"/>
          </a:xfrm>
          <a:prstGeom prst="rect">
            <a:avLst/>
          </a:prstGeom>
        </p:spPr>
      </p:pic>
    </p:spTree>
    <p:extLst>
      <p:ext uri="{BB962C8B-B14F-4D97-AF65-F5344CB8AC3E}">
        <p14:creationId xmlns:p14="http://schemas.microsoft.com/office/powerpoint/2010/main" val="115085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E8EA6A4-117B-4730-9925-183CBAED52C0}"/>
              </a:ext>
            </a:extLst>
          </p:cNvPr>
          <p:cNvSpPr/>
          <p:nvPr/>
        </p:nvSpPr>
        <p:spPr>
          <a:xfrm>
            <a:off x="419099" y="419099"/>
            <a:ext cx="11353802" cy="6019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170B034-BCBB-457B-AE83-7B02BFD47219}"/>
              </a:ext>
            </a:extLst>
          </p:cNvPr>
          <p:cNvSpPr txBox="1"/>
          <p:nvPr/>
        </p:nvSpPr>
        <p:spPr>
          <a:xfrm>
            <a:off x="-774700" y="2079171"/>
            <a:ext cx="14020800" cy="7786747"/>
          </a:xfrm>
          <a:prstGeom prst="rect">
            <a:avLst/>
          </a:prstGeom>
          <a:noFill/>
        </p:spPr>
        <p:txBody>
          <a:bodyPr wrap="square" rtlCol="0">
            <a:spAutoFit/>
          </a:bodyPr>
          <a:lstStyle/>
          <a:p>
            <a:pPr algn="ctr"/>
            <a:r>
              <a:rPr lang="en-US" sz="50000" b="1" spc="300" dirty="0">
                <a:solidFill>
                  <a:schemeClr val="tx1">
                    <a:alpha val="3000"/>
                  </a:schemeClr>
                </a:solidFill>
                <a:latin typeface="Montserrat" panose="00000500000000000000" pitchFamily="50" charset="0"/>
              </a:rPr>
              <a:t>end</a:t>
            </a:r>
            <a:endParaRPr lang="en-US" sz="50000" b="1" spc="300" dirty="0">
              <a:solidFill>
                <a:schemeClr val="tx1">
                  <a:lumMod val="50000"/>
                  <a:lumOff val="50000"/>
                  <a:alpha val="3000"/>
                </a:schemeClr>
              </a:solidFill>
              <a:latin typeface="Montserrat" panose="00000500000000000000" pitchFamily="50" charset="0"/>
            </a:endParaRPr>
          </a:p>
        </p:txBody>
      </p:sp>
      <p:sp>
        <p:nvSpPr>
          <p:cNvPr id="11" name="TextBox 10">
            <a:extLst>
              <a:ext uri="{FF2B5EF4-FFF2-40B4-BE49-F238E27FC236}">
                <a16:creationId xmlns:a16="http://schemas.microsoft.com/office/drawing/2014/main" id="{85DC332F-9FAB-4374-A1FA-4EAF3F9E1CB3}"/>
              </a:ext>
            </a:extLst>
          </p:cNvPr>
          <p:cNvSpPr txBox="1"/>
          <p:nvPr/>
        </p:nvSpPr>
        <p:spPr>
          <a:xfrm>
            <a:off x="943429" y="3190473"/>
            <a:ext cx="10305142" cy="477054"/>
          </a:xfrm>
          <a:prstGeom prst="rect">
            <a:avLst/>
          </a:prstGeom>
          <a:noFill/>
        </p:spPr>
        <p:txBody>
          <a:bodyPr wrap="square" rtlCol="0">
            <a:spAutoFit/>
          </a:bodyPr>
          <a:lstStyle/>
          <a:p>
            <a:pPr algn="ctr"/>
            <a:r>
              <a:rPr lang="en-US" sz="2500" b="1" spc="300" dirty="0">
                <a:solidFill>
                  <a:schemeClr val="bg1"/>
                </a:solidFill>
                <a:latin typeface="Oswald" panose="02000303000000000000" pitchFamily="2" charset="0"/>
              </a:rPr>
              <a:t>END.</a:t>
            </a:r>
            <a:endParaRPr lang="en-US" sz="2500" spc="300" dirty="0">
              <a:solidFill>
                <a:schemeClr val="bg1"/>
              </a:solidFill>
              <a:latin typeface="Oswald" panose="02000303000000000000" pitchFamily="2" charset="0"/>
            </a:endParaRPr>
          </a:p>
        </p:txBody>
      </p:sp>
    </p:spTree>
    <p:extLst>
      <p:ext uri="{BB962C8B-B14F-4D97-AF65-F5344CB8AC3E}">
        <p14:creationId xmlns:p14="http://schemas.microsoft.com/office/powerpoint/2010/main" val="2512044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A303813C-1DE2-4FFA-A548-4CC96B961BB3}"/>
              </a:ext>
            </a:extLst>
          </p:cNvPr>
          <p:cNvSpPr/>
          <p:nvPr/>
        </p:nvSpPr>
        <p:spPr>
          <a:xfrm>
            <a:off x="0" y="3429000"/>
            <a:ext cx="6096000" cy="3429000"/>
          </a:xfrm>
          <a:prstGeom prst="r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D0EDB7-5A30-4EF1-8247-41D18E9F45C7}"/>
              </a:ext>
            </a:extLst>
          </p:cNvPr>
          <p:cNvSpPr txBox="1"/>
          <p:nvPr/>
        </p:nvSpPr>
        <p:spPr>
          <a:xfrm>
            <a:off x="3338286" y="2998113"/>
            <a:ext cx="5515428" cy="861774"/>
          </a:xfrm>
          <a:prstGeom prst="rect">
            <a:avLst/>
          </a:prstGeom>
          <a:noFill/>
        </p:spPr>
        <p:txBody>
          <a:bodyPr wrap="square" rtlCol="0">
            <a:spAutoFit/>
          </a:bodyPr>
          <a:lstStyle/>
          <a:p>
            <a:pPr algn="ctr"/>
            <a:r>
              <a:rPr lang="en-US" sz="5000" b="1" spc="2000" dirty="0">
                <a:latin typeface="Oswald" panose="02000303000000000000" pitchFamily="2" charset="0"/>
              </a:rPr>
              <a:t>Team 9</a:t>
            </a:r>
          </a:p>
        </p:txBody>
      </p:sp>
      <p:sp>
        <p:nvSpPr>
          <p:cNvPr id="5" name="TextBox 4">
            <a:extLst>
              <a:ext uri="{FF2B5EF4-FFF2-40B4-BE49-F238E27FC236}">
                <a16:creationId xmlns:a16="http://schemas.microsoft.com/office/drawing/2014/main" id="{CE5B3CCF-A815-49E3-AD0B-9B32E6978711}"/>
              </a:ext>
            </a:extLst>
          </p:cNvPr>
          <p:cNvSpPr txBox="1"/>
          <p:nvPr/>
        </p:nvSpPr>
        <p:spPr>
          <a:xfrm>
            <a:off x="2931886" y="6230551"/>
            <a:ext cx="6328228" cy="276999"/>
          </a:xfrm>
          <a:prstGeom prst="rect">
            <a:avLst/>
          </a:prstGeom>
          <a:noFill/>
        </p:spPr>
        <p:txBody>
          <a:bodyPr wrap="square" rtlCol="0">
            <a:spAutoFit/>
          </a:bodyPr>
          <a:lstStyle/>
          <a:p>
            <a:pPr algn="ctr"/>
            <a:r>
              <a:rPr lang="en-US" altLang="zh-TW" sz="1200" b="1" spc="200" dirty="0">
                <a:solidFill>
                  <a:schemeClr val="tx1">
                    <a:lumMod val="50000"/>
                    <a:lumOff val="50000"/>
                  </a:schemeClr>
                </a:solidFill>
                <a:latin typeface="PT Sans" panose="020B0503020203020204" pitchFamily="34" charset="0"/>
                <a:ea typeface="PT Sans" panose="020B0503020203020204" pitchFamily="34" charset="0"/>
              </a:rPr>
              <a:t>Reported By Team 9 – 15, Dec 2020</a:t>
            </a:r>
          </a:p>
        </p:txBody>
      </p:sp>
      <p:sp>
        <p:nvSpPr>
          <p:cNvPr id="3" name="Rectangle: Rounded Corners 2">
            <a:extLst>
              <a:ext uri="{FF2B5EF4-FFF2-40B4-BE49-F238E27FC236}">
                <a16:creationId xmlns:a16="http://schemas.microsoft.com/office/drawing/2014/main" id="{31619891-E950-401B-9898-67B2B83DE979}"/>
              </a:ext>
            </a:extLst>
          </p:cNvPr>
          <p:cNvSpPr/>
          <p:nvPr/>
        </p:nvSpPr>
        <p:spPr>
          <a:xfrm>
            <a:off x="2931886" y="2705100"/>
            <a:ext cx="6328228" cy="1447800"/>
          </a:xfrm>
          <a:prstGeom prst="roundRect">
            <a:avLst>
              <a:gd name="adj" fmla="val 0"/>
            </a:avLst>
          </a:prstGeom>
          <a:noFill/>
          <a:ln w="254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36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C9F318F9-1891-4A6D-90C7-9508275CCAD5}"/>
              </a:ext>
            </a:extLst>
          </p:cNvPr>
          <p:cNvSpPr/>
          <p:nvPr/>
        </p:nvSpPr>
        <p:spPr>
          <a:xfrm>
            <a:off x="3831458" y="-1335314"/>
            <a:ext cx="12954624" cy="12954624"/>
          </a:xfrm>
          <a:prstGeom prst="ellipse">
            <a:avLst/>
          </a:prstGeom>
          <a:solidFill>
            <a:schemeClr val="bg1">
              <a:lumMod val="9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C42C837-9F0B-420C-BCCB-546AD16B359B}"/>
              </a:ext>
            </a:extLst>
          </p:cNvPr>
          <p:cNvSpPr/>
          <p:nvPr/>
        </p:nvSpPr>
        <p:spPr>
          <a:xfrm>
            <a:off x="7256237" y="2089465"/>
            <a:ext cx="6105066" cy="6105066"/>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Placeholder 28">
            <a:extLst>
              <a:ext uri="{FF2B5EF4-FFF2-40B4-BE49-F238E27FC236}">
                <a16:creationId xmlns:a16="http://schemas.microsoft.com/office/drawing/2014/main" id="{18D510B8-703D-4D94-A644-E7B0FE2511E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p:blipFill>
        <p:spPr>
          <a:xfrm>
            <a:off x="3835812" y="1901292"/>
            <a:ext cx="2158996" cy="2158996"/>
          </a:xfrm>
        </p:spPr>
      </p:pic>
      <p:pic>
        <p:nvPicPr>
          <p:cNvPr id="54" name="Picture Placeholder 53">
            <a:extLst>
              <a:ext uri="{FF2B5EF4-FFF2-40B4-BE49-F238E27FC236}">
                <a16:creationId xmlns:a16="http://schemas.microsoft.com/office/drawing/2014/main" id="{4A6091F4-7DBF-4C8D-AFD1-2D44C99B4ACF}"/>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p:blipFill>
        <p:spPr>
          <a:xfrm>
            <a:off x="6291267" y="1901296"/>
            <a:ext cx="2158996" cy="2158996"/>
          </a:xfrm>
        </p:spPr>
      </p:pic>
      <p:pic>
        <p:nvPicPr>
          <p:cNvPr id="24" name="Picture Placeholder 23">
            <a:extLst>
              <a:ext uri="{FF2B5EF4-FFF2-40B4-BE49-F238E27FC236}">
                <a16:creationId xmlns:a16="http://schemas.microsoft.com/office/drawing/2014/main" id="{1C3CB934-026C-43F2-B2EF-10F2D4C4A2E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p:blipFill>
        <p:spPr>
          <a:xfrm>
            <a:off x="1389067" y="1901296"/>
            <a:ext cx="2158996" cy="2158996"/>
          </a:xfrm>
        </p:spPr>
      </p:pic>
      <p:cxnSp>
        <p:nvCxnSpPr>
          <p:cNvPr id="6" name="Straight Connector 5">
            <a:extLst>
              <a:ext uri="{FF2B5EF4-FFF2-40B4-BE49-F238E27FC236}">
                <a16:creationId xmlns:a16="http://schemas.microsoft.com/office/drawing/2014/main" id="{BBF2FB77-6944-4932-B357-8A19A27A1561}"/>
              </a:ext>
            </a:extLst>
          </p:cNvPr>
          <p:cNvCxnSpPr>
            <a:cxnSpLocks/>
          </p:cNvCxnSpPr>
          <p:nvPr/>
        </p:nvCxnSpPr>
        <p:spPr>
          <a:xfrm>
            <a:off x="5791200" y="1079500"/>
            <a:ext cx="609600"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CF20971-383F-4F35-AB93-29EDAE1E6FA4}"/>
              </a:ext>
            </a:extLst>
          </p:cNvPr>
          <p:cNvSpPr txBox="1"/>
          <p:nvPr/>
        </p:nvSpPr>
        <p:spPr>
          <a:xfrm>
            <a:off x="943429" y="478971"/>
            <a:ext cx="10305142" cy="477054"/>
          </a:xfrm>
          <a:prstGeom prst="rect">
            <a:avLst/>
          </a:prstGeom>
          <a:noFill/>
        </p:spPr>
        <p:txBody>
          <a:bodyPr wrap="square" rtlCol="0">
            <a:spAutoFit/>
          </a:bodyPr>
          <a:lstStyle/>
          <a:p>
            <a:pPr algn="ctr"/>
            <a:r>
              <a:rPr lang="en-US" sz="2500" b="1" spc="300" dirty="0">
                <a:latin typeface="Oswald" panose="02000303000000000000" pitchFamily="2" charset="0"/>
              </a:rPr>
              <a:t>OUR </a:t>
            </a:r>
            <a:r>
              <a:rPr lang="en-US" sz="2500" spc="300" dirty="0">
                <a:solidFill>
                  <a:schemeClr val="tx1">
                    <a:lumMod val="50000"/>
                    <a:lumOff val="50000"/>
                  </a:schemeClr>
                </a:solidFill>
                <a:latin typeface="Oswald" panose="02000303000000000000" pitchFamily="2" charset="0"/>
              </a:rPr>
              <a:t>CLIENTS</a:t>
            </a:r>
          </a:p>
        </p:txBody>
      </p:sp>
      <p:grpSp>
        <p:nvGrpSpPr>
          <p:cNvPr id="33" name="Group 32">
            <a:extLst>
              <a:ext uri="{FF2B5EF4-FFF2-40B4-BE49-F238E27FC236}">
                <a16:creationId xmlns:a16="http://schemas.microsoft.com/office/drawing/2014/main" id="{50DA73B7-CB5E-4CEC-81CF-F706FB5C54C8}"/>
              </a:ext>
            </a:extLst>
          </p:cNvPr>
          <p:cNvGrpSpPr/>
          <p:nvPr/>
        </p:nvGrpSpPr>
        <p:grpSpPr>
          <a:xfrm>
            <a:off x="1524228" y="4306725"/>
            <a:ext cx="1888674" cy="539469"/>
            <a:chOff x="1406976" y="5304971"/>
            <a:chExt cx="1888674" cy="539469"/>
          </a:xfrm>
        </p:grpSpPr>
        <p:sp>
          <p:nvSpPr>
            <p:cNvPr id="34" name="TextBox 33">
              <a:extLst>
                <a:ext uri="{FF2B5EF4-FFF2-40B4-BE49-F238E27FC236}">
                  <a16:creationId xmlns:a16="http://schemas.microsoft.com/office/drawing/2014/main" id="{4A4B2861-7E6D-4157-8D8C-B870E37D332B}"/>
                </a:ext>
              </a:extLst>
            </p:cNvPr>
            <p:cNvSpPr txBox="1"/>
            <p:nvPr/>
          </p:nvSpPr>
          <p:spPr>
            <a:xfrm>
              <a:off x="1406976" y="5304971"/>
              <a:ext cx="1888674" cy="323165"/>
            </a:xfrm>
            <a:prstGeom prst="rect">
              <a:avLst/>
            </a:prstGeom>
            <a:noFill/>
          </p:spPr>
          <p:txBody>
            <a:bodyPr wrap="square" rtlCol="0">
              <a:spAutoFit/>
            </a:bodyPr>
            <a:lstStyle/>
            <a:p>
              <a:pPr algn="ctr"/>
              <a:r>
                <a:rPr lang="en-US" sz="1500" b="1" dirty="0" err="1">
                  <a:latin typeface="PT Sans" panose="020B0503020203020204" pitchFamily="34" charset="0"/>
                  <a:ea typeface="PT Sans" panose="020B0503020203020204" pitchFamily="34" charset="0"/>
                  <a:cs typeface="Poppins SemiBold" panose="00000700000000000000" pitchFamily="2" charset="0"/>
                </a:rPr>
                <a:t>黃傳霖</a:t>
              </a:r>
              <a:endParaRPr lang="en-US" sz="1500" b="1" dirty="0">
                <a:latin typeface="PT Sans" panose="020B0503020203020204" pitchFamily="34" charset="0"/>
                <a:ea typeface="PT Sans" panose="020B0503020203020204" pitchFamily="34" charset="0"/>
                <a:cs typeface="Poppins SemiBold" panose="00000700000000000000" pitchFamily="2" charset="0"/>
              </a:endParaRPr>
            </a:p>
          </p:txBody>
        </p:sp>
        <p:sp>
          <p:nvSpPr>
            <p:cNvPr id="35" name="TextBox 34">
              <a:extLst>
                <a:ext uri="{FF2B5EF4-FFF2-40B4-BE49-F238E27FC236}">
                  <a16:creationId xmlns:a16="http://schemas.microsoft.com/office/drawing/2014/main" id="{9FB3160B-A860-4670-9914-15910830C580}"/>
                </a:ext>
              </a:extLst>
            </p:cNvPr>
            <p:cNvSpPr txBox="1"/>
            <p:nvPr/>
          </p:nvSpPr>
          <p:spPr>
            <a:xfrm>
              <a:off x="1622876" y="5567441"/>
              <a:ext cx="1456874" cy="276999"/>
            </a:xfrm>
            <a:prstGeom prst="rect">
              <a:avLst/>
            </a:prstGeom>
            <a:noFill/>
          </p:spPr>
          <p:txBody>
            <a:bodyPr wrap="square" rtlCol="0">
              <a:spAutoFit/>
            </a:bodyPr>
            <a:lstStyle/>
            <a:p>
              <a:pPr algn="ctr"/>
              <a:r>
                <a:rPr lang="en-US" sz="1200" dirty="0">
                  <a:latin typeface="PT Sans" panose="020B0503020203020204" pitchFamily="34" charset="0"/>
                  <a:ea typeface="PT Sans" panose="020B0503020203020204" pitchFamily="34" charset="0"/>
                  <a:cs typeface="Poppins SemiBold" panose="00000700000000000000" pitchFamily="2" charset="0"/>
                </a:rPr>
                <a:t>D0746235</a:t>
              </a:r>
            </a:p>
          </p:txBody>
        </p:sp>
      </p:grpSp>
      <p:grpSp>
        <p:nvGrpSpPr>
          <p:cNvPr id="37" name="Group 36">
            <a:extLst>
              <a:ext uri="{FF2B5EF4-FFF2-40B4-BE49-F238E27FC236}">
                <a16:creationId xmlns:a16="http://schemas.microsoft.com/office/drawing/2014/main" id="{5DD87DC8-C283-48DA-9972-E3C5EBBD1717}"/>
              </a:ext>
            </a:extLst>
          </p:cNvPr>
          <p:cNvGrpSpPr/>
          <p:nvPr/>
        </p:nvGrpSpPr>
        <p:grpSpPr>
          <a:xfrm>
            <a:off x="3975328" y="4306725"/>
            <a:ext cx="1888674" cy="539469"/>
            <a:chOff x="1406976" y="5304971"/>
            <a:chExt cx="1888674" cy="539469"/>
          </a:xfrm>
        </p:grpSpPr>
        <p:sp>
          <p:nvSpPr>
            <p:cNvPr id="39" name="TextBox 38">
              <a:extLst>
                <a:ext uri="{FF2B5EF4-FFF2-40B4-BE49-F238E27FC236}">
                  <a16:creationId xmlns:a16="http://schemas.microsoft.com/office/drawing/2014/main" id="{80D4C224-8ED2-47D5-A2B5-BDD38794FB94}"/>
                </a:ext>
              </a:extLst>
            </p:cNvPr>
            <p:cNvSpPr txBox="1"/>
            <p:nvPr/>
          </p:nvSpPr>
          <p:spPr>
            <a:xfrm>
              <a:off x="1406976" y="5304971"/>
              <a:ext cx="1888674" cy="323165"/>
            </a:xfrm>
            <a:prstGeom prst="rect">
              <a:avLst/>
            </a:prstGeom>
            <a:noFill/>
          </p:spPr>
          <p:txBody>
            <a:bodyPr wrap="square" rtlCol="0">
              <a:spAutoFit/>
            </a:bodyPr>
            <a:lstStyle/>
            <a:p>
              <a:pPr algn="ctr"/>
              <a:r>
                <a:rPr lang="en-US" sz="1500" b="1" dirty="0" err="1">
                  <a:latin typeface="PT Sans" panose="020B0503020203020204" pitchFamily="34" charset="0"/>
                  <a:ea typeface="PT Sans" panose="020B0503020203020204" pitchFamily="34" charset="0"/>
                  <a:cs typeface="Poppins SemiBold" panose="00000700000000000000" pitchFamily="2" charset="0"/>
                </a:rPr>
                <a:t>賴韜允</a:t>
              </a:r>
              <a:endParaRPr lang="en-US" sz="1500" b="1" dirty="0">
                <a:latin typeface="PT Sans" panose="020B0503020203020204" pitchFamily="34" charset="0"/>
                <a:ea typeface="PT Sans" panose="020B0503020203020204" pitchFamily="34" charset="0"/>
                <a:cs typeface="Poppins SemiBold" panose="00000700000000000000" pitchFamily="2" charset="0"/>
              </a:endParaRPr>
            </a:p>
          </p:txBody>
        </p:sp>
        <p:sp>
          <p:nvSpPr>
            <p:cNvPr id="41" name="TextBox 40">
              <a:extLst>
                <a:ext uri="{FF2B5EF4-FFF2-40B4-BE49-F238E27FC236}">
                  <a16:creationId xmlns:a16="http://schemas.microsoft.com/office/drawing/2014/main" id="{7C25854E-617B-40C2-BE15-7A75B4440C7D}"/>
                </a:ext>
              </a:extLst>
            </p:cNvPr>
            <p:cNvSpPr txBox="1"/>
            <p:nvPr/>
          </p:nvSpPr>
          <p:spPr>
            <a:xfrm>
              <a:off x="1622876" y="5567441"/>
              <a:ext cx="1456874" cy="276999"/>
            </a:xfrm>
            <a:prstGeom prst="rect">
              <a:avLst/>
            </a:prstGeom>
            <a:noFill/>
          </p:spPr>
          <p:txBody>
            <a:bodyPr wrap="square" rtlCol="0">
              <a:spAutoFit/>
            </a:bodyPr>
            <a:lstStyle/>
            <a:p>
              <a:pPr algn="ctr"/>
              <a:r>
                <a:rPr lang="en-US" sz="1200" dirty="0">
                  <a:latin typeface="PT Sans" panose="020B0503020203020204" pitchFamily="34" charset="0"/>
                  <a:ea typeface="PT Sans" panose="020B0503020203020204" pitchFamily="34" charset="0"/>
                  <a:cs typeface="Poppins SemiBold" panose="00000700000000000000" pitchFamily="2" charset="0"/>
                </a:rPr>
                <a:t>D0745806</a:t>
              </a:r>
            </a:p>
          </p:txBody>
        </p:sp>
      </p:grpSp>
      <p:grpSp>
        <p:nvGrpSpPr>
          <p:cNvPr id="46" name="Group 45">
            <a:extLst>
              <a:ext uri="{FF2B5EF4-FFF2-40B4-BE49-F238E27FC236}">
                <a16:creationId xmlns:a16="http://schemas.microsoft.com/office/drawing/2014/main" id="{B564B81B-8A00-45B0-AA43-F93D517546C4}"/>
              </a:ext>
            </a:extLst>
          </p:cNvPr>
          <p:cNvGrpSpPr/>
          <p:nvPr/>
        </p:nvGrpSpPr>
        <p:grpSpPr>
          <a:xfrm>
            <a:off x="6426430" y="4306725"/>
            <a:ext cx="1888674" cy="539469"/>
            <a:chOff x="1406976" y="5304971"/>
            <a:chExt cx="1888674" cy="539469"/>
          </a:xfrm>
        </p:grpSpPr>
        <p:sp>
          <p:nvSpPr>
            <p:cNvPr id="47" name="TextBox 46">
              <a:extLst>
                <a:ext uri="{FF2B5EF4-FFF2-40B4-BE49-F238E27FC236}">
                  <a16:creationId xmlns:a16="http://schemas.microsoft.com/office/drawing/2014/main" id="{24480660-8752-418A-8290-F5E693527969}"/>
                </a:ext>
              </a:extLst>
            </p:cNvPr>
            <p:cNvSpPr txBox="1"/>
            <p:nvPr/>
          </p:nvSpPr>
          <p:spPr>
            <a:xfrm>
              <a:off x="1406976" y="5304971"/>
              <a:ext cx="1888674" cy="323165"/>
            </a:xfrm>
            <a:prstGeom prst="rect">
              <a:avLst/>
            </a:prstGeom>
            <a:noFill/>
          </p:spPr>
          <p:txBody>
            <a:bodyPr wrap="square" rtlCol="0">
              <a:spAutoFit/>
            </a:bodyPr>
            <a:lstStyle/>
            <a:p>
              <a:pPr algn="ctr"/>
              <a:r>
                <a:rPr lang="en-US" sz="1500" b="1" dirty="0" err="1">
                  <a:latin typeface="PT Sans" panose="020B0503020203020204" pitchFamily="34" charset="0"/>
                  <a:ea typeface="PT Sans" panose="020B0503020203020204" pitchFamily="34" charset="0"/>
                  <a:cs typeface="Poppins SemiBold" panose="00000700000000000000" pitchFamily="2" charset="0"/>
                </a:rPr>
                <a:t>薛竣祐</a:t>
              </a:r>
              <a:endParaRPr lang="en-US" sz="1500" b="1" dirty="0">
                <a:latin typeface="PT Sans" panose="020B0503020203020204" pitchFamily="34" charset="0"/>
                <a:ea typeface="PT Sans" panose="020B0503020203020204" pitchFamily="34" charset="0"/>
                <a:cs typeface="Poppins SemiBold" panose="00000700000000000000" pitchFamily="2" charset="0"/>
              </a:endParaRPr>
            </a:p>
          </p:txBody>
        </p:sp>
        <p:sp>
          <p:nvSpPr>
            <p:cNvPr id="48" name="TextBox 47">
              <a:extLst>
                <a:ext uri="{FF2B5EF4-FFF2-40B4-BE49-F238E27FC236}">
                  <a16:creationId xmlns:a16="http://schemas.microsoft.com/office/drawing/2014/main" id="{FF689849-98B0-4BAC-B510-9880A7CB0CDE}"/>
                </a:ext>
              </a:extLst>
            </p:cNvPr>
            <p:cNvSpPr txBox="1"/>
            <p:nvPr/>
          </p:nvSpPr>
          <p:spPr>
            <a:xfrm>
              <a:off x="1622876" y="5567441"/>
              <a:ext cx="1456874" cy="276999"/>
            </a:xfrm>
            <a:prstGeom prst="rect">
              <a:avLst/>
            </a:prstGeom>
            <a:noFill/>
          </p:spPr>
          <p:txBody>
            <a:bodyPr wrap="square" rtlCol="0">
              <a:spAutoFit/>
            </a:bodyPr>
            <a:lstStyle/>
            <a:p>
              <a:pPr algn="ctr"/>
              <a:r>
                <a:rPr lang="en-US" sz="1200" dirty="0">
                  <a:latin typeface="PT Sans" panose="020B0503020203020204" pitchFamily="34" charset="0"/>
                  <a:ea typeface="PT Sans" panose="020B0503020203020204" pitchFamily="34" charset="0"/>
                  <a:cs typeface="Poppins SemiBold" panose="00000700000000000000" pitchFamily="2" charset="0"/>
                </a:rPr>
                <a:t>D0745378</a:t>
              </a:r>
            </a:p>
          </p:txBody>
        </p:sp>
      </p:grpSp>
      <p:sp>
        <p:nvSpPr>
          <p:cNvPr id="19" name="TextBox 18">
            <a:extLst>
              <a:ext uri="{FF2B5EF4-FFF2-40B4-BE49-F238E27FC236}">
                <a16:creationId xmlns:a16="http://schemas.microsoft.com/office/drawing/2014/main" id="{09A96C55-735C-43A5-9798-1B57A0F55339}"/>
              </a:ext>
            </a:extLst>
          </p:cNvPr>
          <p:cNvSpPr txBox="1"/>
          <p:nvPr/>
        </p:nvSpPr>
        <p:spPr>
          <a:xfrm>
            <a:off x="2931886" y="6230551"/>
            <a:ext cx="6328228" cy="276999"/>
          </a:xfrm>
          <a:prstGeom prst="rect">
            <a:avLst/>
          </a:prstGeom>
          <a:noFill/>
        </p:spPr>
        <p:txBody>
          <a:bodyPr wrap="square" rtlCol="0">
            <a:spAutoFit/>
          </a:bodyPr>
          <a:lstStyle/>
          <a:p>
            <a:pPr algn="ctr"/>
            <a:r>
              <a:rPr lang="en-US" sz="1200" b="1" spc="200" dirty="0">
                <a:solidFill>
                  <a:schemeClr val="tx1">
                    <a:lumMod val="50000"/>
                    <a:lumOff val="50000"/>
                  </a:schemeClr>
                </a:solidFill>
                <a:latin typeface="PT Sans" panose="020B0503020203020204" pitchFamily="34" charset="0"/>
                <a:ea typeface="PT Sans" panose="020B0503020203020204" pitchFamily="34" charset="0"/>
              </a:rPr>
              <a:t>Reported By Team 9 – 15, Dec 2020</a:t>
            </a:r>
          </a:p>
        </p:txBody>
      </p:sp>
      <p:pic>
        <p:nvPicPr>
          <p:cNvPr id="20" name="Picture Placeholder 28">
            <a:extLst>
              <a:ext uri="{FF2B5EF4-FFF2-40B4-BE49-F238E27FC236}">
                <a16:creationId xmlns:a16="http://schemas.microsoft.com/office/drawing/2014/main" id="{90449F27-E54D-554E-8D46-1F51AD3D0E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20628" y="1804459"/>
            <a:ext cx="1904996" cy="2158996"/>
          </a:xfrm>
          <a:custGeom>
            <a:avLst/>
            <a:gdLst>
              <a:gd name="connsiteX0" fmla="*/ 1079498 w 2158996"/>
              <a:gd name="connsiteY0" fmla="*/ 0 h 2158996"/>
              <a:gd name="connsiteX1" fmla="*/ 2158996 w 2158996"/>
              <a:gd name="connsiteY1" fmla="*/ 1079498 h 2158996"/>
              <a:gd name="connsiteX2" fmla="*/ 1079498 w 2158996"/>
              <a:gd name="connsiteY2" fmla="*/ 2158996 h 2158996"/>
              <a:gd name="connsiteX3" fmla="*/ 0 w 2158996"/>
              <a:gd name="connsiteY3" fmla="*/ 1079498 h 2158996"/>
              <a:gd name="connsiteX4" fmla="*/ 1079498 w 2158996"/>
              <a:gd name="connsiteY4" fmla="*/ 0 h 215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996" h="2158996">
                <a:moveTo>
                  <a:pt x="1079498" y="0"/>
                </a:moveTo>
                <a:cubicBezTo>
                  <a:pt x="1675688" y="0"/>
                  <a:pt x="2158996" y="483308"/>
                  <a:pt x="2158996" y="1079498"/>
                </a:cubicBezTo>
                <a:cubicBezTo>
                  <a:pt x="2158996" y="1675688"/>
                  <a:pt x="1675688" y="2158996"/>
                  <a:pt x="1079498" y="2158996"/>
                </a:cubicBezTo>
                <a:cubicBezTo>
                  <a:pt x="483308" y="2158996"/>
                  <a:pt x="0" y="1675688"/>
                  <a:pt x="0" y="1079498"/>
                </a:cubicBezTo>
                <a:cubicBezTo>
                  <a:pt x="0" y="483308"/>
                  <a:pt x="483308" y="0"/>
                  <a:pt x="1079498" y="0"/>
                </a:cubicBezTo>
                <a:close/>
              </a:path>
            </a:pathLst>
          </a:custGeom>
        </p:spPr>
      </p:pic>
      <p:grpSp>
        <p:nvGrpSpPr>
          <p:cNvPr id="21" name="Group 36">
            <a:extLst>
              <a:ext uri="{FF2B5EF4-FFF2-40B4-BE49-F238E27FC236}">
                <a16:creationId xmlns:a16="http://schemas.microsoft.com/office/drawing/2014/main" id="{70D85158-6B21-3E41-BD46-5D8E17E3DF06}"/>
              </a:ext>
            </a:extLst>
          </p:cNvPr>
          <p:cNvGrpSpPr/>
          <p:nvPr/>
        </p:nvGrpSpPr>
        <p:grpSpPr>
          <a:xfrm>
            <a:off x="9028789" y="4209888"/>
            <a:ext cx="1888674" cy="539469"/>
            <a:chOff x="1406976" y="5304971"/>
            <a:chExt cx="1888674" cy="539469"/>
          </a:xfrm>
        </p:grpSpPr>
        <p:sp>
          <p:nvSpPr>
            <p:cNvPr id="22" name="TextBox 38">
              <a:extLst>
                <a:ext uri="{FF2B5EF4-FFF2-40B4-BE49-F238E27FC236}">
                  <a16:creationId xmlns:a16="http://schemas.microsoft.com/office/drawing/2014/main" id="{50616ABE-1CA7-C446-BE91-62240064B4BC}"/>
                </a:ext>
              </a:extLst>
            </p:cNvPr>
            <p:cNvSpPr txBox="1"/>
            <p:nvPr/>
          </p:nvSpPr>
          <p:spPr>
            <a:xfrm>
              <a:off x="1406976" y="5304971"/>
              <a:ext cx="1888674" cy="323165"/>
            </a:xfrm>
            <a:prstGeom prst="rect">
              <a:avLst/>
            </a:prstGeom>
            <a:noFill/>
          </p:spPr>
          <p:txBody>
            <a:bodyPr wrap="square" rtlCol="0">
              <a:spAutoFit/>
            </a:bodyPr>
            <a:lstStyle/>
            <a:p>
              <a:pPr algn="ctr"/>
              <a:r>
                <a:rPr lang="en-US" sz="1500" b="1" dirty="0" err="1">
                  <a:latin typeface="PT Sans" panose="020B0503020203020204" pitchFamily="34" charset="0"/>
                  <a:ea typeface="PT Sans" panose="020B0503020203020204" pitchFamily="34" charset="0"/>
                  <a:cs typeface="Poppins SemiBold" panose="00000700000000000000" pitchFamily="2" charset="0"/>
                </a:rPr>
                <a:t>毛文佐</a:t>
              </a:r>
              <a:endParaRPr lang="en-US" sz="1500" b="1" dirty="0">
                <a:latin typeface="PT Sans" panose="020B0503020203020204" pitchFamily="34" charset="0"/>
                <a:ea typeface="PT Sans" panose="020B0503020203020204" pitchFamily="34" charset="0"/>
                <a:cs typeface="Poppins SemiBold" panose="00000700000000000000" pitchFamily="2" charset="0"/>
              </a:endParaRPr>
            </a:p>
          </p:txBody>
        </p:sp>
        <p:sp>
          <p:nvSpPr>
            <p:cNvPr id="23" name="TextBox 40">
              <a:extLst>
                <a:ext uri="{FF2B5EF4-FFF2-40B4-BE49-F238E27FC236}">
                  <a16:creationId xmlns:a16="http://schemas.microsoft.com/office/drawing/2014/main" id="{CB487F8D-3ADD-9B44-B895-77C8FDFF75A8}"/>
                </a:ext>
              </a:extLst>
            </p:cNvPr>
            <p:cNvSpPr txBox="1"/>
            <p:nvPr/>
          </p:nvSpPr>
          <p:spPr>
            <a:xfrm>
              <a:off x="1622876" y="5567441"/>
              <a:ext cx="1456874" cy="276999"/>
            </a:xfrm>
            <a:prstGeom prst="rect">
              <a:avLst/>
            </a:prstGeom>
            <a:noFill/>
          </p:spPr>
          <p:txBody>
            <a:bodyPr wrap="square" rtlCol="0">
              <a:spAutoFit/>
            </a:bodyPr>
            <a:lstStyle/>
            <a:p>
              <a:pPr algn="ctr"/>
              <a:r>
                <a:rPr lang="en-US" sz="1200" dirty="0">
                  <a:latin typeface="PT Sans" panose="020B0503020203020204" pitchFamily="34" charset="0"/>
                  <a:ea typeface="PT Sans" panose="020B0503020203020204" pitchFamily="34" charset="0"/>
                  <a:cs typeface="Poppins SemiBold" panose="00000700000000000000" pitchFamily="2" charset="0"/>
                </a:rPr>
                <a:t>D0782807</a:t>
              </a:r>
            </a:p>
          </p:txBody>
        </p:sp>
      </p:grpSp>
    </p:spTree>
    <p:extLst>
      <p:ext uri="{BB962C8B-B14F-4D97-AF65-F5344CB8AC3E}">
        <p14:creationId xmlns:p14="http://schemas.microsoft.com/office/powerpoint/2010/main" val="2837209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F7845A3-4C99-463A-B4CA-D8AE2C004ECE}"/>
              </a:ext>
            </a:extLst>
          </p:cNvPr>
          <p:cNvPicPr>
            <a:picLocks noGrp="1" noChangeAspect="1"/>
          </p:cNvPicPr>
          <p:nvPr>
            <p:ph type="pic" sz="quarter" idx="10"/>
          </p:nvPr>
        </p:nvPicPr>
        <p:blipFill rotWithShape="1">
          <a:blip r:embed="rId2">
            <a:grayscl/>
            <a:extLst>
              <a:ext uri="{28A0092B-C50C-407E-A947-70E740481C1C}">
                <a14:useLocalDpi xmlns:a14="http://schemas.microsoft.com/office/drawing/2010/main" val="0"/>
              </a:ext>
            </a:extLst>
          </a:blip>
          <a:srcRect l="575" t="13232" r="784" b="47275"/>
          <a:stretch/>
        </p:blipFill>
        <p:spPr>
          <a:xfrm>
            <a:off x="841829" y="2324098"/>
            <a:ext cx="10508342" cy="2805092"/>
          </a:xfrm>
        </p:spPr>
      </p:pic>
      <p:sp>
        <p:nvSpPr>
          <p:cNvPr id="40" name="Rectangle 39">
            <a:extLst>
              <a:ext uri="{FF2B5EF4-FFF2-40B4-BE49-F238E27FC236}">
                <a16:creationId xmlns:a16="http://schemas.microsoft.com/office/drawing/2014/main" id="{349D4854-A2FF-4E45-9A86-785D385E513E}"/>
              </a:ext>
            </a:extLst>
          </p:cNvPr>
          <p:cNvSpPr/>
          <p:nvPr/>
        </p:nvSpPr>
        <p:spPr>
          <a:xfrm>
            <a:off x="841829" y="5129189"/>
            <a:ext cx="10508341" cy="172881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665AFAD9-C22C-4B14-A29B-9B2900346C58}"/>
              </a:ext>
            </a:extLst>
          </p:cNvPr>
          <p:cNvSpPr/>
          <p:nvPr/>
        </p:nvSpPr>
        <p:spPr>
          <a:xfrm>
            <a:off x="4347526" y="5510349"/>
            <a:ext cx="868680" cy="86868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
            <a:extLst>
              <a:ext uri="{FF2B5EF4-FFF2-40B4-BE49-F238E27FC236}">
                <a16:creationId xmlns:a16="http://schemas.microsoft.com/office/drawing/2014/main" id="{6D4809AE-CB29-44B4-9B00-C05AF7248008}"/>
              </a:ext>
            </a:extLst>
          </p:cNvPr>
          <p:cNvSpPr>
            <a:spLocks noEditPoints="1"/>
          </p:cNvSpPr>
          <p:nvPr/>
        </p:nvSpPr>
        <p:spPr bwMode="auto">
          <a:xfrm>
            <a:off x="4527866" y="5716089"/>
            <a:ext cx="508000" cy="457200"/>
          </a:xfrm>
          <a:custGeom>
            <a:avLst/>
            <a:gdLst>
              <a:gd name="T0" fmla="*/ 118 w 135"/>
              <a:gd name="T1" fmla="*/ 0 h 121"/>
              <a:gd name="T2" fmla="*/ 98 w 135"/>
              <a:gd name="T3" fmla="*/ 5 h 121"/>
              <a:gd name="T4" fmla="*/ 0 w 135"/>
              <a:gd name="T5" fmla="*/ 44 h 121"/>
              <a:gd name="T6" fmla="*/ 21 w 135"/>
              <a:gd name="T7" fmla="*/ 68 h 121"/>
              <a:gd name="T8" fmla="*/ 44 w 135"/>
              <a:gd name="T9" fmla="*/ 121 h 121"/>
              <a:gd name="T10" fmla="*/ 60 w 135"/>
              <a:gd name="T11" fmla="*/ 118 h 121"/>
              <a:gd name="T12" fmla="*/ 43 w 135"/>
              <a:gd name="T13" fmla="*/ 70 h 121"/>
              <a:gd name="T14" fmla="*/ 118 w 135"/>
              <a:gd name="T15" fmla="*/ 88 h 121"/>
              <a:gd name="T16" fmla="*/ 131 w 135"/>
              <a:gd name="T17" fmla="*/ 73 h 121"/>
              <a:gd name="T18" fmla="*/ 131 w 135"/>
              <a:gd name="T19" fmla="*/ 14 h 121"/>
              <a:gd name="T20" fmla="*/ 109 w 135"/>
              <a:gd name="T21" fmla="*/ 34 h 121"/>
              <a:gd name="T22" fmla="*/ 109 w 135"/>
              <a:gd name="T23" fmla="*/ 54 h 121"/>
              <a:gd name="T24" fmla="*/ 7 w 135"/>
              <a:gd name="T25" fmla="*/ 44 h 121"/>
              <a:gd name="T26" fmla="*/ 36 w 135"/>
              <a:gd name="T27" fmla="*/ 25 h 121"/>
              <a:gd name="T28" fmla="*/ 36 w 135"/>
              <a:gd name="T29" fmla="*/ 62 h 121"/>
              <a:gd name="T30" fmla="*/ 7 w 135"/>
              <a:gd name="T31" fmla="*/ 44 h 121"/>
              <a:gd name="T32" fmla="*/ 54 w 135"/>
              <a:gd name="T33" fmla="*/ 114 h 121"/>
              <a:gd name="T34" fmla="*/ 44 w 135"/>
              <a:gd name="T35" fmla="*/ 115 h 121"/>
              <a:gd name="T36" fmla="*/ 28 w 135"/>
              <a:gd name="T37" fmla="*/ 68 h 121"/>
              <a:gd name="T38" fmla="*/ 54 w 135"/>
              <a:gd name="T39" fmla="*/ 113 h 121"/>
              <a:gd name="T40" fmla="*/ 41 w 135"/>
              <a:gd name="T41" fmla="*/ 44 h 121"/>
              <a:gd name="T42" fmla="*/ 100 w 135"/>
              <a:gd name="T43" fmla="*/ 11 h 121"/>
              <a:gd name="T44" fmla="*/ 106 w 135"/>
              <a:gd name="T45" fmla="*/ 14 h 121"/>
              <a:gd name="T46" fmla="*/ 106 w 135"/>
              <a:gd name="T47" fmla="*/ 73 h 121"/>
              <a:gd name="T48" fmla="*/ 100 w 135"/>
              <a:gd name="T49" fmla="*/ 76 h 121"/>
              <a:gd name="T50" fmla="*/ 125 w 135"/>
              <a:gd name="T51" fmla="*/ 71 h 121"/>
              <a:gd name="T52" fmla="*/ 112 w 135"/>
              <a:gd name="T53" fmla="*/ 71 h 121"/>
              <a:gd name="T54" fmla="*/ 118 w 135"/>
              <a:gd name="T55" fmla="*/ 55 h 121"/>
              <a:gd name="T56" fmla="*/ 118 w 135"/>
              <a:gd name="T57" fmla="*/ 32 h 121"/>
              <a:gd name="T58" fmla="*/ 112 w 135"/>
              <a:gd name="T59" fmla="*/ 16 h 121"/>
              <a:gd name="T60" fmla="*/ 125 w 135"/>
              <a:gd name="T61" fmla="*/ 16 h 121"/>
              <a:gd name="T62" fmla="*/ 125 w 135"/>
              <a:gd name="T63" fmla="*/ 7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 h="121">
                <a:moveTo>
                  <a:pt x="131" y="14"/>
                </a:moveTo>
                <a:cubicBezTo>
                  <a:pt x="127" y="2"/>
                  <a:pt x="122" y="0"/>
                  <a:pt x="118" y="0"/>
                </a:cubicBezTo>
                <a:cubicBezTo>
                  <a:pt x="118" y="0"/>
                  <a:pt x="118" y="0"/>
                  <a:pt x="118" y="0"/>
                </a:cubicBezTo>
                <a:cubicBezTo>
                  <a:pt x="114" y="0"/>
                  <a:pt x="108" y="2"/>
                  <a:pt x="98" y="5"/>
                </a:cubicBezTo>
                <a:cubicBezTo>
                  <a:pt x="77" y="11"/>
                  <a:pt x="45" y="20"/>
                  <a:pt x="14" y="20"/>
                </a:cubicBezTo>
                <a:cubicBezTo>
                  <a:pt x="6" y="20"/>
                  <a:pt x="0" y="30"/>
                  <a:pt x="0" y="44"/>
                </a:cubicBezTo>
                <a:cubicBezTo>
                  <a:pt x="0" y="57"/>
                  <a:pt x="6" y="67"/>
                  <a:pt x="14" y="67"/>
                </a:cubicBezTo>
                <a:cubicBezTo>
                  <a:pt x="16" y="67"/>
                  <a:pt x="19" y="67"/>
                  <a:pt x="21" y="68"/>
                </a:cubicBezTo>
                <a:cubicBezTo>
                  <a:pt x="32" y="112"/>
                  <a:pt x="32" y="112"/>
                  <a:pt x="32" y="112"/>
                </a:cubicBezTo>
                <a:cubicBezTo>
                  <a:pt x="34" y="117"/>
                  <a:pt x="39" y="121"/>
                  <a:pt x="44" y="121"/>
                </a:cubicBezTo>
                <a:cubicBezTo>
                  <a:pt x="53" y="121"/>
                  <a:pt x="53" y="121"/>
                  <a:pt x="53" y="121"/>
                </a:cubicBezTo>
                <a:cubicBezTo>
                  <a:pt x="56" y="121"/>
                  <a:pt x="58" y="120"/>
                  <a:pt x="60" y="118"/>
                </a:cubicBezTo>
                <a:cubicBezTo>
                  <a:pt x="61" y="116"/>
                  <a:pt x="61" y="113"/>
                  <a:pt x="60" y="110"/>
                </a:cubicBezTo>
                <a:cubicBezTo>
                  <a:pt x="43" y="70"/>
                  <a:pt x="43" y="70"/>
                  <a:pt x="43" y="70"/>
                </a:cubicBezTo>
                <a:cubicBezTo>
                  <a:pt x="64" y="73"/>
                  <a:pt x="83" y="78"/>
                  <a:pt x="98" y="83"/>
                </a:cubicBezTo>
                <a:cubicBezTo>
                  <a:pt x="108" y="86"/>
                  <a:pt x="114" y="88"/>
                  <a:pt x="118" y="88"/>
                </a:cubicBezTo>
                <a:cubicBezTo>
                  <a:pt x="118" y="88"/>
                  <a:pt x="118" y="88"/>
                  <a:pt x="118" y="88"/>
                </a:cubicBezTo>
                <a:cubicBezTo>
                  <a:pt x="122" y="88"/>
                  <a:pt x="127" y="85"/>
                  <a:pt x="131" y="73"/>
                </a:cubicBezTo>
                <a:cubicBezTo>
                  <a:pt x="134" y="65"/>
                  <a:pt x="135" y="55"/>
                  <a:pt x="135" y="44"/>
                </a:cubicBezTo>
                <a:cubicBezTo>
                  <a:pt x="135" y="33"/>
                  <a:pt x="134" y="22"/>
                  <a:pt x="131" y="14"/>
                </a:cubicBezTo>
                <a:close/>
                <a:moveTo>
                  <a:pt x="108" y="44"/>
                </a:moveTo>
                <a:cubicBezTo>
                  <a:pt x="108" y="40"/>
                  <a:pt x="108" y="37"/>
                  <a:pt x="109" y="34"/>
                </a:cubicBezTo>
                <a:cubicBezTo>
                  <a:pt x="112" y="34"/>
                  <a:pt x="115" y="38"/>
                  <a:pt x="115" y="44"/>
                </a:cubicBezTo>
                <a:cubicBezTo>
                  <a:pt x="115" y="49"/>
                  <a:pt x="112" y="53"/>
                  <a:pt x="109" y="54"/>
                </a:cubicBezTo>
                <a:cubicBezTo>
                  <a:pt x="108" y="51"/>
                  <a:pt x="108" y="47"/>
                  <a:pt x="108" y="44"/>
                </a:cubicBezTo>
                <a:close/>
                <a:moveTo>
                  <a:pt x="7" y="44"/>
                </a:moveTo>
                <a:cubicBezTo>
                  <a:pt x="7" y="33"/>
                  <a:pt x="11" y="27"/>
                  <a:pt x="14" y="27"/>
                </a:cubicBezTo>
                <a:cubicBezTo>
                  <a:pt x="21" y="27"/>
                  <a:pt x="29" y="26"/>
                  <a:pt x="36" y="25"/>
                </a:cubicBezTo>
                <a:cubicBezTo>
                  <a:pt x="35" y="31"/>
                  <a:pt x="34" y="37"/>
                  <a:pt x="34" y="44"/>
                </a:cubicBezTo>
                <a:cubicBezTo>
                  <a:pt x="34" y="51"/>
                  <a:pt x="35" y="57"/>
                  <a:pt x="36" y="62"/>
                </a:cubicBezTo>
                <a:cubicBezTo>
                  <a:pt x="29" y="61"/>
                  <a:pt x="21" y="61"/>
                  <a:pt x="14" y="61"/>
                </a:cubicBezTo>
                <a:cubicBezTo>
                  <a:pt x="11" y="61"/>
                  <a:pt x="7" y="54"/>
                  <a:pt x="7" y="44"/>
                </a:cubicBezTo>
                <a:close/>
                <a:moveTo>
                  <a:pt x="54" y="113"/>
                </a:moveTo>
                <a:cubicBezTo>
                  <a:pt x="54" y="114"/>
                  <a:pt x="54" y="114"/>
                  <a:pt x="54" y="114"/>
                </a:cubicBezTo>
                <a:cubicBezTo>
                  <a:pt x="54" y="114"/>
                  <a:pt x="54" y="115"/>
                  <a:pt x="53" y="115"/>
                </a:cubicBezTo>
                <a:cubicBezTo>
                  <a:pt x="44" y="115"/>
                  <a:pt x="44" y="115"/>
                  <a:pt x="44" y="115"/>
                </a:cubicBezTo>
                <a:cubicBezTo>
                  <a:pt x="42" y="115"/>
                  <a:pt x="39" y="113"/>
                  <a:pt x="39" y="111"/>
                </a:cubicBezTo>
                <a:cubicBezTo>
                  <a:pt x="28" y="68"/>
                  <a:pt x="28" y="68"/>
                  <a:pt x="28" y="68"/>
                </a:cubicBezTo>
                <a:cubicBezTo>
                  <a:pt x="30" y="68"/>
                  <a:pt x="33" y="68"/>
                  <a:pt x="35" y="69"/>
                </a:cubicBezTo>
                <a:lnTo>
                  <a:pt x="54" y="113"/>
                </a:lnTo>
                <a:close/>
                <a:moveTo>
                  <a:pt x="44" y="63"/>
                </a:moveTo>
                <a:cubicBezTo>
                  <a:pt x="42" y="58"/>
                  <a:pt x="41" y="51"/>
                  <a:pt x="41" y="44"/>
                </a:cubicBezTo>
                <a:cubicBezTo>
                  <a:pt x="41" y="36"/>
                  <a:pt x="42" y="29"/>
                  <a:pt x="44" y="24"/>
                </a:cubicBezTo>
                <a:cubicBezTo>
                  <a:pt x="65" y="21"/>
                  <a:pt x="85" y="16"/>
                  <a:pt x="100" y="11"/>
                </a:cubicBezTo>
                <a:cubicBezTo>
                  <a:pt x="102" y="10"/>
                  <a:pt x="105" y="10"/>
                  <a:pt x="108" y="9"/>
                </a:cubicBezTo>
                <a:cubicBezTo>
                  <a:pt x="107" y="10"/>
                  <a:pt x="106" y="12"/>
                  <a:pt x="106" y="14"/>
                </a:cubicBezTo>
                <a:cubicBezTo>
                  <a:pt x="103" y="22"/>
                  <a:pt x="101" y="33"/>
                  <a:pt x="101" y="44"/>
                </a:cubicBezTo>
                <a:cubicBezTo>
                  <a:pt x="101" y="55"/>
                  <a:pt x="103" y="65"/>
                  <a:pt x="106" y="73"/>
                </a:cubicBezTo>
                <a:cubicBezTo>
                  <a:pt x="106" y="75"/>
                  <a:pt x="107" y="77"/>
                  <a:pt x="108" y="78"/>
                </a:cubicBezTo>
                <a:cubicBezTo>
                  <a:pt x="105" y="78"/>
                  <a:pt x="102" y="77"/>
                  <a:pt x="100" y="76"/>
                </a:cubicBezTo>
                <a:cubicBezTo>
                  <a:pt x="85" y="72"/>
                  <a:pt x="65" y="66"/>
                  <a:pt x="44" y="63"/>
                </a:cubicBezTo>
                <a:close/>
                <a:moveTo>
                  <a:pt x="125" y="71"/>
                </a:moveTo>
                <a:cubicBezTo>
                  <a:pt x="122" y="79"/>
                  <a:pt x="119" y="81"/>
                  <a:pt x="118" y="81"/>
                </a:cubicBezTo>
                <a:cubicBezTo>
                  <a:pt x="117" y="81"/>
                  <a:pt x="114" y="79"/>
                  <a:pt x="112" y="71"/>
                </a:cubicBezTo>
                <a:cubicBezTo>
                  <a:pt x="111" y="68"/>
                  <a:pt x="110" y="64"/>
                  <a:pt x="109" y="61"/>
                </a:cubicBezTo>
                <a:cubicBezTo>
                  <a:pt x="113" y="60"/>
                  <a:pt x="116" y="58"/>
                  <a:pt x="118" y="55"/>
                </a:cubicBezTo>
                <a:cubicBezTo>
                  <a:pt x="120" y="52"/>
                  <a:pt x="122" y="48"/>
                  <a:pt x="122" y="44"/>
                </a:cubicBezTo>
                <a:cubicBezTo>
                  <a:pt x="122" y="39"/>
                  <a:pt x="120" y="35"/>
                  <a:pt x="118" y="32"/>
                </a:cubicBezTo>
                <a:cubicBezTo>
                  <a:pt x="116" y="29"/>
                  <a:pt x="113" y="27"/>
                  <a:pt x="109" y="27"/>
                </a:cubicBezTo>
                <a:cubicBezTo>
                  <a:pt x="110" y="23"/>
                  <a:pt x="111" y="19"/>
                  <a:pt x="112" y="16"/>
                </a:cubicBezTo>
                <a:cubicBezTo>
                  <a:pt x="114" y="9"/>
                  <a:pt x="117" y="7"/>
                  <a:pt x="118" y="7"/>
                </a:cubicBezTo>
                <a:cubicBezTo>
                  <a:pt x="119" y="7"/>
                  <a:pt x="122" y="9"/>
                  <a:pt x="125" y="16"/>
                </a:cubicBezTo>
                <a:cubicBezTo>
                  <a:pt x="127" y="23"/>
                  <a:pt x="128" y="33"/>
                  <a:pt x="128" y="44"/>
                </a:cubicBezTo>
                <a:cubicBezTo>
                  <a:pt x="128" y="54"/>
                  <a:pt x="127" y="64"/>
                  <a:pt x="125" y="7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66">
            <a:extLst>
              <a:ext uri="{FF2B5EF4-FFF2-40B4-BE49-F238E27FC236}">
                <a16:creationId xmlns:a16="http://schemas.microsoft.com/office/drawing/2014/main" id="{8DD64F4C-7DC2-4579-8B1D-886DBE97078F}"/>
              </a:ext>
            </a:extLst>
          </p:cNvPr>
          <p:cNvSpPr/>
          <p:nvPr/>
        </p:nvSpPr>
        <p:spPr>
          <a:xfrm>
            <a:off x="6975792" y="5510349"/>
            <a:ext cx="868680" cy="86868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B6B41F55-54AC-4C0B-A915-589DB16438F0}"/>
              </a:ext>
            </a:extLst>
          </p:cNvPr>
          <p:cNvGrpSpPr/>
          <p:nvPr/>
        </p:nvGrpSpPr>
        <p:grpSpPr>
          <a:xfrm>
            <a:off x="7193439" y="5740695"/>
            <a:ext cx="433387" cy="407988"/>
            <a:chOff x="-492125" y="6326188"/>
            <a:chExt cx="433387" cy="407988"/>
          </a:xfrm>
          <a:solidFill>
            <a:schemeClr val="bg2"/>
          </a:solidFill>
        </p:grpSpPr>
        <p:sp>
          <p:nvSpPr>
            <p:cNvPr id="70" name="Freeform 9">
              <a:extLst>
                <a:ext uri="{FF2B5EF4-FFF2-40B4-BE49-F238E27FC236}">
                  <a16:creationId xmlns:a16="http://schemas.microsoft.com/office/drawing/2014/main" id="{EB1644BA-5E96-47A7-A7AB-70B3A9330521}"/>
                </a:ext>
              </a:extLst>
            </p:cNvPr>
            <p:cNvSpPr>
              <a:spLocks noEditPoints="1"/>
            </p:cNvSpPr>
            <p:nvPr/>
          </p:nvSpPr>
          <p:spPr bwMode="auto">
            <a:xfrm>
              <a:off x="-492125" y="6427788"/>
              <a:ext cx="101600" cy="155575"/>
            </a:xfrm>
            <a:custGeom>
              <a:avLst/>
              <a:gdLst>
                <a:gd name="T0" fmla="*/ 14 w 27"/>
                <a:gd name="T1" fmla="*/ 41 h 41"/>
                <a:gd name="T2" fmla="*/ 0 w 27"/>
                <a:gd name="T3" fmla="*/ 20 h 41"/>
                <a:gd name="T4" fmla="*/ 14 w 27"/>
                <a:gd name="T5" fmla="*/ 0 h 41"/>
                <a:gd name="T6" fmla="*/ 27 w 27"/>
                <a:gd name="T7" fmla="*/ 20 h 41"/>
                <a:gd name="T8" fmla="*/ 14 w 27"/>
                <a:gd name="T9" fmla="*/ 41 h 41"/>
                <a:gd name="T10" fmla="*/ 14 w 27"/>
                <a:gd name="T11" fmla="*/ 7 h 41"/>
                <a:gd name="T12" fmla="*/ 7 w 27"/>
                <a:gd name="T13" fmla="*/ 20 h 41"/>
                <a:gd name="T14" fmla="*/ 14 w 27"/>
                <a:gd name="T15" fmla="*/ 34 h 41"/>
                <a:gd name="T16" fmla="*/ 20 w 27"/>
                <a:gd name="T17" fmla="*/ 20 h 41"/>
                <a:gd name="T18" fmla="*/ 14 w 27"/>
                <a:gd name="T19"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41">
                  <a:moveTo>
                    <a:pt x="14" y="41"/>
                  </a:moveTo>
                  <a:cubicBezTo>
                    <a:pt x="6" y="41"/>
                    <a:pt x="0" y="32"/>
                    <a:pt x="0" y="20"/>
                  </a:cubicBezTo>
                  <a:cubicBezTo>
                    <a:pt x="0" y="9"/>
                    <a:pt x="6" y="0"/>
                    <a:pt x="14" y="0"/>
                  </a:cubicBezTo>
                  <a:cubicBezTo>
                    <a:pt x="21" y="0"/>
                    <a:pt x="27" y="9"/>
                    <a:pt x="27" y="20"/>
                  </a:cubicBezTo>
                  <a:cubicBezTo>
                    <a:pt x="27" y="32"/>
                    <a:pt x="21" y="41"/>
                    <a:pt x="14" y="41"/>
                  </a:cubicBezTo>
                  <a:close/>
                  <a:moveTo>
                    <a:pt x="14" y="7"/>
                  </a:moveTo>
                  <a:cubicBezTo>
                    <a:pt x="10" y="7"/>
                    <a:pt x="7" y="12"/>
                    <a:pt x="7" y="20"/>
                  </a:cubicBezTo>
                  <a:cubicBezTo>
                    <a:pt x="7" y="28"/>
                    <a:pt x="10" y="34"/>
                    <a:pt x="14" y="34"/>
                  </a:cubicBezTo>
                  <a:cubicBezTo>
                    <a:pt x="17" y="34"/>
                    <a:pt x="20" y="28"/>
                    <a:pt x="20" y="20"/>
                  </a:cubicBezTo>
                  <a:cubicBezTo>
                    <a:pt x="20" y="12"/>
                    <a:pt x="17" y="7"/>
                    <a:pt x="1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0">
              <a:extLst>
                <a:ext uri="{FF2B5EF4-FFF2-40B4-BE49-F238E27FC236}">
                  <a16:creationId xmlns:a16="http://schemas.microsoft.com/office/drawing/2014/main" id="{67082104-0E6D-4CEA-9C22-C5D0DB7E35D4}"/>
                </a:ext>
              </a:extLst>
            </p:cNvPr>
            <p:cNvSpPr>
              <a:spLocks noEditPoints="1"/>
            </p:cNvSpPr>
            <p:nvPr/>
          </p:nvSpPr>
          <p:spPr bwMode="auto">
            <a:xfrm>
              <a:off x="-390525" y="6326188"/>
              <a:ext cx="101600" cy="153988"/>
            </a:xfrm>
            <a:custGeom>
              <a:avLst/>
              <a:gdLst>
                <a:gd name="T0" fmla="*/ 14 w 27"/>
                <a:gd name="T1" fmla="*/ 41 h 41"/>
                <a:gd name="T2" fmla="*/ 0 w 27"/>
                <a:gd name="T3" fmla="*/ 20 h 41"/>
                <a:gd name="T4" fmla="*/ 14 w 27"/>
                <a:gd name="T5" fmla="*/ 0 h 41"/>
                <a:gd name="T6" fmla="*/ 27 w 27"/>
                <a:gd name="T7" fmla="*/ 20 h 41"/>
                <a:gd name="T8" fmla="*/ 14 w 27"/>
                <a:gd name="T9" fmla="*/ 41 h 41"/>
                <a:gd name="T10" fmla="*/ 14 w 27"/>
                <a:gd name="T11" fmla="*/ 7 h 41"/>
                <a:gd name="T12" fmla="*/ 7 w 27"/>
                <a:gd name="T13" fmla="*/ 20 h 41"/>
                <a:gd name="T14" fmla="*/ 14 w 27"/>
                <a:gd name="T15" fmla="*/ 34 h 41"/>
                <a:gd name="T16" fmla="*/ 20 w 27"/>
                <a:gd name="T17" fmla="*/ 20 h 41"/>
                <a:gd name="T18" fmla="*/ 14 w 27"/>
                <a:gd name="T19"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41">
                  <a:moveTo>
                    <a:pt x="14" y="41"/>
                  </a:moveTo>
                  <a:cubicBezTo>
                    <a:pt x="6" y="41"/>
                    <a:pt x="0" y="32"/>
                    <a:pt x="0" y="20"/>
                  </a:cubicBezTo>
                  <a:cubicBezTo>
                    <a:pt x="0" y="9"/>
                    <a:pt x="6" y="0"/>
                    <a:pt x="14" y="0"/>
                  </a:cubicBezTo>
                  <a:cubicBezTo>
                    <a:pt x="21" y="0"/>
                    <a:pt x="27" y="9"/>
                    <a:pt x="27" y="20"/>
                  </a:cubicBezTo>
                  <a:cubicBezTo>
                    <a:pt x="27" y="32"/>
                    <a:pt x="21" y="41"/>
                    <a:pt x="14" y="41"/>
                  </a:cubicBezTo>
                  <a:close/>
                  <a:moveTo>
                    <a:pt x="14" y="7"/>
                  </a:moveTo>
                  <a:cubicBezTo>
                    <a:pt x="10" y="7"/>
                    <a:pt x="7" y="13"/>
                    <a:pt x="7" y="20"/>
                  </a:cubicBezTo>
                  <a:cubicBezTo>
                    <a:pt x="7" y="28"/>
                    <a:pt x="10" y="34"/>
                    <a:pt x="14" y="34"/>
                  </a:cubicBezTo>
                  <a:cubicBezTo>
                    <a:pt x="17" y="34"/>
                    <a:pt x="20" y="28"/>
                    <a:pt x="20" y="20"/>
                  </a:cubicBezTo>
                  <a:cubicBezTo>
                    <a:pt x="20" y="13"/>
                    <a:pt x="17" y="7"/>
                    <a:pt x="1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1">
              <a:extLst>
                <a:ext uri="{FF2B5EF4-FFF2-40B4-BE49-F238E27FC236}">
                  <a16:creationId xmlns:a16="http://schemas.microsoft.com/office/drawing/2014/main" id="{EB228F14-13B7-4B64-923B-A035FA31CEEF}"/>
                </a:ext>
              </a:extLst>
            </p:cNvPr>
            <p:cNvSpPr>
              <a:spLocks noEditPoints="1"/>
            </p:cNvSpPr>
            <p:nvPr/>
          </p:nvSpPr>
          <p:spPr bwMode="auto">
            <a:xfrm>
              <a:off x="-263525" y="6326188"/>
              <a:ext cx="103188" cy="153988"/>
            </a:xfrm>
            <a:custGeom>
              <a:avLst/>
              <a:gdLst>
                <a:gd name="T0" fmla="*/ 13 w 27"/>
                <a:gd name="T1" fmla="*/ 41 h 41"/>
                <a:gd name="T2" fmla="*/ 0 w 27"/>
                <a:gd name="T3" fmla="*/ 20 h 41"/>
                <a:gd name="T4" fmla="*/ 13 w 27"/>
                <a:gd name="T5" fmla="*/ 0 h 41"/>
                <a:gd name="T6" fmla="*/ 27 w 27"/>
                <a:gd name="T7" fmla="*/ 20 h 41"/>
                <a:gd name="T8" fmla="*/ 13 w 27"/>
                <a:gd name="T9" fmla="*/ 41 h 41"/>
                <a:gd name="T10" fmla="*/ 13 w 27"/>
                <a:gd name="T11" fmla="*/ 7 h 41"/>
                <a:gd name="T12" fmla="*/ 7 w 27"/>
                <a:gd name="T13" fmla="*/ 20 h 41"/>
                <a:gd name="T14" fmla="*/ 13 w 27"/>
                <a:gd name="T15" fmla="*/ 34 h 41"/>
                <a:gd name="T16" fmla="*/ 20 w 27"/>
                <a:gd name="T17" fmla="*/ 20 h 41"/>
                <a:gd name="T18" fmla="*/ 13 w 27"/>
                <a:gd name="T19"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41">
                  <a:moveTo>
                    <a:pt x="13" y="41"/>
                  </a:moveTo>
                  <a:cubicBezTo>
                    <a:pt x="6" y="41"/>
                    <a:pt x="0" y="32"/>
                    <a:pt x="0" y="20"/>
                  </a:cubicBezTo>
                  <a:cubicBezTo>
                    <a:pt x="0" y="9"/>
                    <a:pt x="6" y="0"/>
                    <a:pt x="13" y="0"/>
                  </a:cubicBezTo>
                  <a:cubicBezTo>
                    <a:pt x="21" y="0"/>
                    <a:pt x="27" y="9"/>
                    <a:pt x="27" y="20"/>
                  </a:cubicBezTo>
                  <a:cubicBezTo>
                    <a:pt x="27" y="32"/>
                    <a:pt x="21" y="41"/>
                    <a:pt x="13" y="41"/>
                  </a:cubicBezTo>
                  <a:close/>
                  <a:moveTo>
                    <a:pt x="13" y="7"/>
                  </a:moveTo>
                  <a:cubicBezTo>
                    <a:pt x="10" y="7"/>
                    <a:pt x="7" y="13"/>
                    <a:pt x="7" y="20"/>
                  </a:cubicBezTo>
                  <a:cubicBezTo>
                    <a:pt x="7" y="28"/>
                    <a:pt x="10" y="34"/>
                    <a:pt x="13" y="34"/>
                  </a:cubicBezTo>
                  <a:cubicBezTo>
                    <a:pt x="16" y="34"/>
                    <a:pt x="20" y="28"/>
                    <a:pt x="20" y="20"/>
                  </a:cubicBezTo>
                  <a:cubicBezTo>
                    <a:pt x="20" y="13"/>
                    <a:pt x="16" y="7"/>
                    <a:pt x="1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2">
              <a:extLst>
                <a:ext uri="{FF2B5EF4-FFF2-40B4-BE49-F238E27FC236}">
                  <a16:creationId xmlns:a16="http://schemas.microsoft.com/office/drawing/2014/main" id="{E4DA993C-C3F2-4F59-9759-BB47647301AD}"/>
                </a:ext>
              </a:extLst>
            </p:cNvPr>
            <p:cNvSpPr>
              <a:spLocks noEditPoints="1"/>
            </p:cNvSpPr>
            <p:nvPr/>
          </p:nvSpPr>
          <p:spPr bwMode="auto">
            <a:xfrm>
              <a:off x="-160338" y="6427788"/>
              <a:ext cx="101600" cy="155575"/>
            </a:xfrm>
            <a:custGeom>
              <a:avLst/>
              <a:gdLst>
                <a:gd name="T0" fmla="*/ 13 w 27"/>
                <a:gd name="T1" fmla="*/ 41 h 41"/>
                <a:gd name="T2" fmla="*/ 0 w 27"/>
                <a:gd name="T3" fmla="*/ 20 h 41"/>
                <a:gd name="T4" fmla="*/ 13 w 27"/>
                <a:gd name="T5" fmla="*/ 0 h 41"/>
                <a:gd name="T6" fmla="*/ 27 w 27"/>
                <a:gd name="T7" fmla="*/ 20 h 41"/>
                <a:gd name="T8" fmla="*/ 13 w 27"/>
                <a:gd name="T9" fmla="*/ 41 h 41"/>
                <a:gd name="T10" fmla="*/ 13 w 27"/>
                <a:gd name="T11" fmla="*/ 7 h 41"/>
                <a:gd name="T12" fmla="*/ 7 w 27"/>
                <a:gd name="T13" fmla="*/ 20 h 41"/>
                <a:gd name="T14" fmla="*/ 13 w 27"/>
                <a:gd name="T15" fmla="*/ 34 h 41"/>
                <a:gd name="T16" fmla="*/ 20 w 27"/>
                <a:gd name="T17" fmla="*/ 20 h 41"/>
                <a:gd name="T18" fmla="*/ 13 w 27"/>
                <a:gd name="T19"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41">
                  <a:moveTo>
                    <a:pt x="13" y="41"/>
                  </a:moveTo>
                  <a:cubicBezTo>
                    <a:pt x="6" y="41"/>
                    <a:pt x="0" y="32"/>
                    <a:pt x="0" y="20"/>
                  </a:cubicBezTo>
                  <a:cubicBezTo>
                    <a:pt x="0" y="9"/>
                    <a:pt x="6" y="0"/>
                    <a:pt x="13" y="0"/>
                  </a:cubicBezTo>
                  <a:cubicBezTo>
                    <a:pt x="21" y="0"/>
                    <a:pt x="27" y="9"/>
                    <a:pt x="27" y="20"/>
                  </a:cubicBezTo>
                  <a:cubicBezTo>
                    <a:pt x="27" y="32"/>
                    <a:pt x="21" y="41"/>
                    <a:pt x="13" y="41"/>
                  </a:cubicBezTo>
                  <a:close/>
                  <a:moveTo>
                    <a:pt x="13" y="7"/>
                  </a:moveTo>
                  <a:cubicBezTo>
                    <a:pt x="10" y="7"/>
                    <a:pt x="7" y="12"/>
                    <a:pt x="7" y="20"/>
                  </a:cubicBezTo>
                  <a:cubicBezTo>
                    <a:pt x="7" y="28"/>
                    <a:pt x="10" y="34"/>
                    <a:pt x="13" y="34"/>
                  </a:cubicBezTo>
                  <a:cubicBezTo>
                    <a:pt x="16" y="34"/>
                    <a:pt x="20" y="28"/>
                    <a:pt x="20" y="20"/>
                  </a:cubicBezTo>
                  <a:cubicBezTo>
                    <a:pt x="20" y="12"/>
                    <a:pt x="16" y="7"/>
                    <a:pt x="1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3">
              <a:extLst>
                <a:ext uri="{FF2B5EF4-FFF2-40B4-BE49-F238E27FC236}">
                  <a16:creationId xmlns:a16="http://schemas.microsoft.com/office/drawing/2014/main" id="{AAF5A715-5BA9-436E-AF5F-160C7906F019}"/>
                </a:ext>
              </a:extLst>
            </p:cNvPr>
            <p:cNvSpPr>
              <a:spLocks noEditPoints="1"/>
            </p:cNvSpPr>
            <p:nvPr/>
          </p:nvSpPr>
          <p:spPr bwMode="auto">
            <a:xfrm>
              <a:off x="-417513" y="6503988"/>
              <a:ext cx="282575" cy="230188"/>
            </a:xfrm>
            <a:custGeom>
              <a:avLst/>
              <a:gdLst>
                <a:gd name="T0" fmla="*/ 61 w 75"/>
                <a:gd name="T1" fmla="*/ 61 h 61"/>
                <a:gd name="T2" fmla="*/ 48 w 75"/>
                <a:gd name="T3" fmla="*/ 57 h 61"/>
                <a:gd name="T4" fmla="*/ 37 w 75"/>
                <a:gd name="T5" fmla="*/ 54 h 61"/>
                <a:gd name="T6" fmla="*/ 27 w 75"/>
                <a:gd name="T7" fmla="*/ 57 h 61"/>
                <a:gd name="T8" fmla="*/ 14 w 75"/>
                <a:gd name="T9" fmla="*/ 61 h 61"/>
                <a:gd name="T10" fmla="*/ 4 w 75"/>
                <a:gd name="T11" fmla="*/ 55 h 61"/>
                <a:gd name="T12" fmla="*/ 4 w 75"/>
                <a:gd name="T13" fmla="*/ 29 h 61"/>
                <a:gd name="T14" fmla="*/ 37 w 75"/>
                <a:gd name="T15" fmla="*/ 0 h 61"/>
                <a:gd name="T16" fmla="*/ 71 w 75"/>
                <a:gd name="T17" fmla="*/ 29 h 61"/>
                <a:gd name="T18" fmla="*/ 71 w 75"/>
                <a:gd name="T19" fmla="*/ 55 h 61"/>
                <a:gd name="T20" fmla="*/ 61 w 75"/>
                <a:gd name="T21" fmla="*/ 61 h 61"/>
                <a:gd name="T22" fmla="*/ 37 w 75"/>
                <a:gd name="T23" fmla="*/ 48 h 61"/>
                <a:gd name="T24" fmla="*/ 51 w 75"/>
                <a:gd name="T25" fmla="*/ 51 h 61"/>
                <a:gd name="T26" fmla="*/ 61 w 75"/>
                <a:gd name="T27" fmla="*/ 54 h 61"/>
                <a:gd name="T28" fmla="*/ 65 w 75"/>
                <a:gd name="T29" fmla="*/ 52 h 61"/>
                <a:gd name="T30" fmla="*/ 65 w 75"/>
                <a:gd name="T31" fmla="*/ 32 h 61"/>
                <a:gd name="T32" fmla="*/ 37 w 75"/>
                <a:gd name="T33" fmla="*/ 7 h 61"/>
                <a:gd name="T34" fmla="*/ 10 w 75"/>
                <a:gd name="T35" fmla="*/ 32 h 61"/>
                <a:gd name="T36" fmla="*/ 10 w 75"/>
                <a:gd name="T37" fmla="*/ 52 h 61"/>
                <a:gd name="T38" fmla="*/ 14 w 75"/>
                <a:gd name="T39" fmla="*/ 54 h 61"/>
                <a:gd name="T40" fmla="*/ 24 w 75"/>
                <a:gd name="T41" fmla="*/ 51 h 61"/>
                <a:gd name="T42" fmla="*/ 37 w 75"/>
                <a:gd name="T43" fmla="*/ 4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61">
                  <a:moveTo>
                    <a:pt x="61" y="61"/>
                  </a:moveTo>
                  <a:cubicBezTo>
                    <a:pt x="55" y="61"/>
                    <a:pt x="51" y="59"/>
                    <a:pt x="48" y="57"/>
                  </a:cubicBezTo>
                  <a:cubicBezTo>
                    <a:pt x="44" y="56"/>
                    <a:pt x="42" y="54"/>
                    <a:pt x="37" y="54"/>
                  </a:cubicBezTo>
                  <a:cubicBezTo>
                    <a:pt x="33" y="54"/>
                    <a:pt x="30" y="56"/>
                    <a:pt x="27" y="57"/>
                  </a:cubicBezTo>
                  <a:cubicBezTo>
                    <a:pt x="24" y="59"/>
                    <a:pt x="20" y="61"/>
                    <a:pt x="14" y="61"/>
                  </a:cubicBezTo>
                  <a:cubicBezTo>
                    <a:pt x="10" y="61"/>
                    <a:pt x="6" y="59"/>
                    <a:pt x="4" y="55"/>
                  </a:cubicBezTo>
                  <a:cubicBezTo>
                    <a:pt x="0" y="49"/>
                    <a:pt x="0" y="40"/>
                    <a:pt x="4" y="29"/>
                  </a:cubicBezTo>
                  <a:cubicBezTo>
                    <a:pt x="11" y="11"/>
                    <a:pt x="23" y="0"/>
                    <a:pt x="37" y="0"/>
                  </a:cubicBezTo>
                  <a:cubicBezTo>
                    <a:pt x="51" y="0"/>
                    <a:pt x="63" y="11"/>
                    <a:pt x="71" y="29"/>
                  </a:cubicBezTo>
                  <a:cubicBezTo>
                    <a:pt x="75" y="40"/>
                    <a:pt x="75" y="49"/>
                    <a:pt x="71" y="55"/>
                  </a:cubicBezTo>
                  <a:cubicBezTo>
                    <a:pt x="68" y="59"/>
                    <a:pt x="65" y="61"/>
                    <a:pt x="61" y="61"/>
                  </a:cubicBezTo>
                  <a:close/>
                  <a:moveTo>
                    <a:pt x="37" y="48"/>
                  </a:moveTo>
                  <a:cubicBezTo>
                    <a:pt x="43" y="48"/>
                    <a:pt x="47" y="49"/>
                    <a:pt x="51" y="51"/>
                  </a:cubicBezTo>
                  <a:cubicBezTo>
                    <a:pt x="54" y="53"/>
                    <a:pt x="57" y="54"/>
                    <a:pt x="61" y="54"/>
                  </a:cubicBezTo>
                  <a:cubicBezTo>
                    <a:pt x="62" y="54"/>
                    <a:pt x="64" y="53"/>
                    <a:pt x="65" y="52"/>
                  </a:cubicBezTo>
                  <a:cubicBezTo>
                    <a:pt x="68" y="47"/>
                    <a:pt x="68" y="40"/>
                    <a:pt x="65" y="32"/>
                  </a:cubicBezTo>
                  <a:cubicBezTo>
                    <a:pt x="58" y="16"/>
                    <a:pt x="48" y="7"/>
                    <a:pt x="37" y="7"/>
                  </a:cubicBezTo>
                  <a:cubicBezTo>
                    <a:pt x="26" y="7"/>
                    <a:pt x="16" y="16"/>
                    <a:pt x="10" y="32"/>
                  </a:cubicBezTo>
                  <a:cubicBezTo>
                    <a:pt x="7" y="40"/>
                    <a:pt x="7" y="47"/>
                    <a:pt x="10" y="52"/>
                  </a:cubicBezTo>
                  <a:cubicBezTo>
                    <a:pt x="11" y="53"/>
                    <a:pt x="12" y="54"/>
                    <a:pt x="14" y="54"/>
                  </a:cubicBezTo>
                  <a:cubicBezTo>
                    <a:pt x="18" y="54"/>
                    <a:pt x="21" y="53"/>
                    <a:pt x="24" y="51"/>
                  </a:cubicBezTo>
                  <a:cubicBezTo>
                    <a:pt x="28" y="49"/>
                    <a:pt x="32" y="48"/>
                    <a:pt x="37"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4" name="Oval 63">
            <a:extLst>
              <a:ext uri="{FF2B5EF4-FFF2-40B4-BE49-F238E27FC236}">
                <a16:creationId xmlns:a16="http://schemas.microsoft.com/office/drawing/2014/main" id="{38DF4705-09DE-41A4-8477-1904AFF0CECD}"/>
              </a:ext>
            </a:extLst>
          </p:cNvPr>
          <p:cNvSpPr/>
          <p:nvPr/>
        </p:nvSpPr>
        <p:spPr>
          <a:xfrm>
            <a:off x="5661659" y="5510349"/>
            <a:ext cx="868680" cy="86868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1C509621-A276-4D9F-A933-941FB7D43C3B}"/>
              </a:ext>
            </a:extLst>
          </p:cNvPr>
          <p:cNvGrpSpPr/>
          <p:nvPr/>
        </p:nvGrpSpPr>
        <p:grpSpPr>
          <a:xfrm>
            <a:off x="5854699" y="5703389"/>
            <a:ext cx="482601" cy="482600"/>
            <a:chOff x="-338138" y="5649913"/>
            <a:chExt cx="482601" cy="482600"/>
          </a:xfrm>
          <a:solidFill>
            <a:schemeClr val="bg2"/>
          </a:solidFill>
        </p:grpSpPr>
        <p:sp>
          <p:nvSpPr>
            <p:cNvPr id="76" name="Freeform 14">
              <a:extLst>
                <a:ext uri="{FF2B5EF4-FFF2-40B4-BE49-F238E27FC236}">
                  <a16:creationId xmlns:a16="http://schemas.microsoft.com/office/drawing/2014/main" id="{C6D3A2D6-1019-47FE-8549-CA76B1ABF2EF}"/>
                </a:ext>
              </a:extLst>
            </p:cNvPr>
            <p:cNvSpPr>
              <a:spLocks noEditPoints="1"/>
            </p:cNvSpPr>
            <p:nvPr/>
          </p:nvSpPr>
          <p:spPr bwMode="auto">
            <a:xfrm>
              <a:off x="-338138" y="5702300"/>
              <a:ext cx="430213" cy="430213"/>
            </a:xfrm>
            <a:custGeom>
              <a:avLst/>
              <a:gdLst>
                <a:gd name="T0" fmla="*/ 57 w 114"/>
                <a:gd name="T1" fmla="*/ 114 h 114"/>
                <a:gd name="T2" fmla="*/ 16 w 114"/>
                <a:gd name="T3" fmla="*/ 98 h 114"/>
                <a:gd name="T4" fmla="*/ 0 w 114"/>
                <a:gd name="T5" fmla="*/ 57 h 114"/>
                <a:gd name="T6" fmla="*/ 16 w 114"/>
                <a:gd name="T7" fmla="*/ 16 h 114"/>
                <a:gd name="T8" fmla="*/ 57 w 114"/>
                <a:gd name="T9" fmla="*/ 0 h 114"/>
                <a:gd name="T10" fmla="*/ 60 w 114"/>
                <a:gd name="T11" fmla="*/ 3 h 114"/>
                <a:gd name="T12" fmla="*/ 60 w 114"/>
                <a:gd name="T13" fmla="*/ 54 h 114"/>
                <a:gd name="T14" fmla="*/ 111 w 114"/>
                <a:gd name="T15" fmla="*/ 54 h 114"/>
                <a:gd name="T16" fmla="*/ 114 w 114"/>
                <a:gd name="T17" fmla="*/ 57 h 114"/>
                <a:gd name="T18" fmla="*/ 97 w 114"/>
                <a:gd name="T19" fmla="*/ 98 h 114"/>
                <a:gd name="T20" fmla="*/ 57 w 114"/>
                <a:gd name="T21" fmla="*/ 114 h 114"/>
                <a:gd name="T22" fmla="*/ 53 w 114"/>
                <a:gd name="T23" fmla="*/ 7 h 114"/>
                <a:gd name="T24" fmla="*/ 6 w 114"/>
                <a:gd name="T25" fmla="*/ 57 h 114"/>
                <a:gd name="T26" fmla="*/ 57 w 114"/>
                <a:gd name="T27" fmla="*/ 108 h 114"/>
                <a:gd name="T28" fmla="*/ 107 w 114"/>
                <a:gd name="T29" fmla="*/ 60 h 114"/>
                <a:gd name="T30" fmla="*/ 57 w 114"/>
                <a:gd name="T31" fmla="*/ 60 h 114"/>
                <a:gd name="T32" fmla="*/ 53 w 114"/>
                <a:gd name="T33" fmla="*/ 57 h 114"/>
                <a:gd name="T34" fmla="*/ 53 w 114"/>
                <a:gd name="T35" fmla="*/ 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114">
                  <a:moveTo>
                    <a:pt x="57" y="114"/>
                  </a:moveTo>
                  <a:cubicBezTo>
                    <a:pt x="42" y="114"/>
                    <a:pt x="27" y="108"/>
                    <a:pt x="16" y="98"/>
                  </a:cubicBezTo>
                  <a:cubicBezTo>
                    <a:pt x="5" y="87"/>
                    <a:pt x="0" y="72"/>
                    <a:pt x="0" y="57"/>
                  </a:cubicBezTo>
                  <a:cubicBezTo>
                    <a:pt x="0" y="42"/>
                    <a:pt x="5" y="27"/>
                    <a:pt x="16" y="16"/>
                  </a:cubicBezTo>
                  <a:cubicBezTo>
                    <a:pt x="27" y="6"/>
                    <a:pt x="42" y="0"/>
                    <a:pt x="57" y="0"/>
                  </a:cubicBezTo>
                  <a:cubicBezTo>
                    <a:pt x="59" y="0"/>
                    <a:pt x="60" y="1"/>
                    <a:pt x="60" y="3"/>
                  </a:cubicBezTo>
                  <a:cubicBezTo>
                    <a:pt x="60" y="54"/>
                    <a:pt x="60" y="54"/>
                    <a:pt x="60" y="54"/>
                  </a:cubicBezTo>
                  <a:cubicBezTo>
                    <a:pt x="111" y="54"/>
                    <a:pt x="111" y="54"/>
                    <a:pt x="111" y="54"/>
                  </a:cubicBezTo>
                  <a:cubicBezTo>
                    <a:pt x="113" y="54"/>
                    <a:pt x="114" y="55"/>
                    <a:pt x="114" y="57"/>
                  </a:cubicBezTo>
                  <a:cubicBezTo>
                    <a:pt x="114" y="72"/>
                    <a:pt x="108" y="87"/>
                    <a:pt x="97" y="98"/>
                  </a:cubicBezTo>
                  <a:cubicBezTo>
                    <a:pt x="87" y="108"/>
                    <a:pt x="72" y="114"/>
                    <a:pt x="57" y="114"/>
                  </a:cubicBezTo>
                  <a:close/>
                  <a:moveTo>
                    <a:pt x="53" y="7"/>
                  </a:moveTo>
                  <a:cubicBezTo>
                    <a:pt x="27" y="8"/>
                    <a:pt x="6" y="30"/>
                    <a:pt x="6" y="57"/>
                  </a:cubicBezTo>
                  <a:cubicBezTo>
                    <a:pt x="6" y="85"/>
                    <a:pt x="29" y="108"/>
                    <a:pt x="57" y="108"/>
                  </a:cubicBezTo>
                  <a:cubicBezTo>
                    <a:pt x="84" y="108"/>
                    <a:pt x="106" y="87"/>
                    <a:pt x="107" y="60"/>
                  </a:cubicBezTo>
                  <a:cubicBezTo>
                    <a:pt x="57" y="60"/>
                    <a:pt x="57" y="60"/>
                    <a:pt x="57" y="60"/>
                  </a:cubicBezTo>
                  <a:cubicBezTo>
                    <a:pt x="55" y="60"/>
                    <a:pt x="53" y="59"/>
                    <a:pt x="53" y="57"/>
                  </a:cubicBezTo>
                  <a:lnTo>
                    <a:pt x="5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5">
              <a:extLst>
                <a:ext uri="{FF2B5EF4-FFF2-40B4-BE49-F238E27FC236}">
                  <a16:creationId xmlns:a16="http://schemas.microsoft.com/office/drawing/2014/main" id="{DB26C999-68EB-4E60-87CE-F8C15C1CA470}"/>
                </a:ext>
              </a:extLst>
            </p:cNvPr>
            <p:cNvSpPr>
              <a:spLocks noEditPoints="1"/>
            </p:cNvSpPr>
            <p:nvPr/>
          </p:nvSpPr>
          <p:spPr bwMode="auto">
            <a:xfrm>
              <a:off x="-85725" y="5649913"/>
              <a:ext cx="230188" cy="230188"/>
            </a:xfrm>
            <a:custGeom>
              <a:avLst/>
              <a:gdLst>
                <a:gd name="T0" fmla="*/ 57 w 61"/>
                <a:gd name="T1" fmla="*/ 61 h 61"/>
                <a:gd name="T2" fmla="*/ 3 w 61"/>
                <a:gd name="T3" fmla="*/ 61 h 61"/>
                <a:gd name="T4" fmla="*/ 0 w 61"/>
                <a:gd name="T5" fmla="*/ 58 h 61"/>
                <a:gd name="T6" fmla="*/ 0 w 61"/>
                <a:gd name="T7" fmla="*/ 4 h 61"/>
                <a:gd name="T8" fmla="*/ 3 w 61"/>
                <a:gd name="T9" fmla="*/ 0 h 61"/>
                <a:gd name="T10" fmla="*/ 44 w 61"/>
                <a:gd name="T11" fmla="*/ 17 h 61"/>
                <a:gd name="T12" fmla="*/ 61 w 61"/>
                <a:gd name="T13" fmla="*/ 58 h 61"/>
                <a:gd name="T14" fmla="*/ 57 w 61"/>
                <a:gd name="T15" fmla="*/ 61 h 61"/>
                <a:gd name="T16" fmla="*/ 7 w 61"/>
                <a:gd name="T17" fmla="*/ 54 h 61"/>
                <a:gd name="T18" fmla="*/ 54 w 61"/>
                <a:gd name="T19" fmla="*/ 54 h 61"/>
                <a:gd name="T20" fmla="*/ 7 w 61"/>
                <a:gd name="T21" fmla="*/ 7 h 61"/>
                <a:gd name="T22" fmla="*/ 7 w 61"/>
                <a:gd name="T23"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61">
                  <a:moveTo>
                    <a:pt x="57" y="61"/>
                  </a:moveTo>
                  <a:cubicBezTo>
                    <a:pt x="3" y="61"/>
                    <a:pt x="3" y="61"/>
                    <a:pt x="3" y="61"/>
                  </a:cubicBezTo>
                  <a:cubicBezTo>
                    <a:pt x="2" y="61"/>
                    <a:pt x="0" y="59"/>
                    <a:pt x="0" y="58"/>
                  </a:cubicBezTo>
                  <a:cubicBezTo>
                    <a:pt x="0" y="4"/>
                    <a:pt x="0" y="4"/>
                    <a:pt x="0" y="4"/>
                  </a:cubicBezTo>
                  <a:cubicBezTo>
                    <a:pt x="0" y="2"/>
                    <a:pt x="2" y="0"/>
                    <a:pt x="3" y="0"/>
                  </a:cubicBezTo>
                  <a:cubicBezTo>
                    <a:pt x="19" y="0"/>
                    <a:pt x="33" y="6"/>
                    <a:pt x="44" y="17"/>
                  </a:cubicBezTo>
                  <a:cubicBezTo>
                    <a:pt x="55" y="28"/>
                    <a:pt x="61" y="42"/>
                    <a:pt x="61" y="58"/>
                  </a:cubicBezTo>
                  <a:cubicBezTo>
                    <a:pt x="61" y="59"/>
                    <a:pt x="59" y="61"/>
                    <a:pt x="57" y="61"/>
                  </a:cubicBezTo>
                  <a:close/>
                  <a:moveTo>
                    <a:pt x="7" y="54"/>
                  </a:moveTo>
                  <a:cubicBezTo>
                    <a:pt x="54" y="54"/>
                    <a:pt x="54" y="54"/>
                    <a:pt x="54" y="54"/>
                  </a:cubicBezTo>
                  <a:cubicBezTo>
                    <a:pt x="52" y="29"/>
                    <a:pt x="32" y="9"/>
                    <a:pt x="7" y="7"/>
                  </a:cubicBezTo>
                  <a:lnTo>
                    <a:pt x="7"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5" name="Oval 64">
            <a:extLst>
              <a:ext uri="{FF2B5EF4-FFF2-40B4-BE49-F238E27FC236}">
                <a16:creationId xmlns:a16="http://schemas.microsoft.com/office/drawing/2014/main" id="{7A67B5D4-1D3B-42D9-925B-06D774FE401E}"/>
              </a:ext>
            </a:extLst>
          </p:cNvPr>
          <p:cNvSpPr/>
          <p:nvPr/>
        </p:nvSpPr>
        <p:spPr>
          <a:xfrm>
            <a:off x="3033393" y="5510349"/>
            <a:ext cx="868680" cy="86868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16">
            <a:extLst>
              <a:ext uri="{FF2B5EF4-FFF2-40B4-BE49-F238E27FC236}">
                <a16:creationId xmlns:a16="http://schemas.microsoft.com/office/drawing/2014/main" id="{48C8248A-82A0-42FA-A4B1-7D93D2888382}"/>
              </a:ext>
            </a:extLst>
          </p:cNvPr>
          <p:cNvSpPr>
            <a:spLocks noEditPoints="1"/>
          </p:cNvSpPr>
          <p:nvPr/>
        </p:nvSpPr>
        <p:spPr bwMode="auto">
          <a:xfrm>
            <a:off x="3226433" y="5740695"/>
            <a:ext cx="482600" cy="407988"/>
          </a:xfrm>
          <a:custGeom>
            <a:avLst/>
            <a:gdLst>
              <a:gd name="T0" fmla="*/ 118 w 128"/>
              <a:gd name="T1" fmla="*/ 0 h 108"/>
              <a:gd name="T2" fmla="*/ 10 w 128"/>
              <a:gd name="T3" fmla="*/ 0 h 108"/>
              <a:gd name="T4" fmla="*/ 0 w 128"/>
              <a:gd name="T5" fmla="*/ 10 h 108"/>
              <a:gd name="T6" fmla="*/ 0 w 128"/>
              <a:gd name="T7" fmla="*/ 78 h 108"/>
              <a:gd name="T8" fmla="*/ 10 w 128"/>
              <a:gd name="T9" fmla="*/ 88 h 108"/>
              <a:gd name="T10" fmla="*/ 60 w 128"/>
              <a:gd name="T11" fmla="*/ 88 h 108"/>
              <a:gd name="T12" fmla="*/ 60 w 128"/>
              <a:gd name="T13" fmla="*/ 101 h 108"/>
              <a:gd name="T14" fmla="*/ 37 w 128"/>
              <a:gd name="T15" fmla="*/ 101 h 108"/>
              <a:gd name="T16" fmla="*/ 33 w 128"/>
              <a:gd name="T17" fmla="*/ 105 h 108"/>
              <a:gd name="T18" fmla="*/ 37 w 128"/>
              <a:gd name="T19" fmla="*/ 108 h 108"/>
              <a:gd name="T20" fmla="*/ 91 w 128"/>
              <a:gd name="T21" fmla="*/ 108 h 108"/>
              <a:gd name="T22" fmla="*/ 94 w 128"/>
              <a:gd name="T23" fmla="*/ 105 h 108"/>
              <a:gd name="T24" fmla="*/ 91 w 128"/>
              <a:gd name="T25" fmla="*/ 101 h 108"/>
              <a:gd name="T26" fmla="*/ 67 w 128"/>
              <a:gd name="T27" fmla="*/ 101 h 108"/>
              <a:gd name="T28" fmla="*/ 67 w 128"/>
              <a:gd name="T29" fmla="*/ 88 h 108"/>
              <a:gd name="T30" fmla="*/ 118 w 128"/>
              <a:gd name="T31" fmla="*/ 88 h 108"/>
              <a:gd name="T32" fmla="*/ 128 w 128"/>
              <a:gd name="T33" fmla="*/ 78 h 108"/>
              <a:gd name="T34" fmla="*/ 128 w 128"/>
              <a:gd name="T35" fmla="*/ 10 h 108"/>
              <a:gd name="T36" fmla="*/ 118 w 128"/>
              <a:gd name="T37" fmla="*/ 0 h 108"/>
              <a:gd name="T38" fmla="*/ 121 w 128"/>
              <a:gd name="T39" fmla="*/ 78 h 108"/>
              <a:gd name="T40" fmla="*/ 118 w 128"/>
              <a:gd name="T41" fmla="*/ 81 h 108"/>
              <a:gd name="T42" fmla="*/ 10 w 128"/>
              <a:gd name="T43" fmla="*/ 81 h 108"/>
              <a:gd name="T44" fmla="*/ 6 w 128"/>
              <a:gd name="T45" fmla="*/ 78 h 108"/>
              <a:gd name="T46" fmla="*/ 6 w 128"/>
              <a:gd name="T47" fmla="*/ 10 h 108"/>
              <a:gd name="T48" fmla="*/ 10 w 128"/>
              <a:gd name="T49" fmla="*/ 7 h 108"/>
              <a:gd name="T50" fmla="*/ 118 w 128"/>
              <a:gd name="T51" fmla="*/ 7 h 108"/>
              <a:gd name="T52" fmla="*/ 121 w 128"/>
              <a:gd name="T53" fmla="*/ 10 h 108"/>
              <a:gd name="T54" fmla="*/ 121 w 128"/>
              <a:gd name="T55"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 h="108">
                <a:moveTo>
                  <a:pt x="118" y="0"/>
                </a:moveTo>
                <a:cubicBezTo>
                  <a:pt x="10" y="0"/>
                  <a:pt x="10" y="0"/>
                  <a:pt x="10" y="0"/>
                </a:cubicBezTo>
                <a:cubicBezTo>
                  <a:pt x="4" y="0"/>
                  <a:pt x="0" y="4"/>
                  <a:pt x="0" y="10"/>
                </a:cubicBezTo>
                <a:cubicBezTo>
                  <a:pt x="0" y="78"/>
                  <a:pt x="0" y="78"/>
                  <a:pt x="0" y="78"/>
                </a:cubicBezTo>
                <a:cubicBezTo>
                  <a:pt x="0" y="83"/>
                  <a:pt x="4" y="88"/>
                  <a:pt x="10" y="88"/>
                </a:cubicBezTo>
                <a:cubicBezTo>
                  <a:pt x="60" y="88"/>
                  <a:pt x="60" y="88"/>
                  <a:pt x="60" y="88"/>
                </a:cubicBezTo>
                <a:cubicBezTo>
                  <a:pt x="60" y="101"/>
                  <a:pt x="60" y="101"/>
                  <a:pt x="60" y="101"/>
                </a:cubicBezTo>
                <a:cubicBezTo>
                  <a:pt x="37" y="101"/>
                  <a:pt x="37" y="101"/>
                  <a:pt x="37" y="101"/>
                </a:cubicBezTo>
                <a:cubicBezTo>
                  <a:pt x="35" y="101"/>
                  <a:pt x="33" y="103"/>
                  <a:pt x="33" y="105"/>
                </a:cubicBezTo>
                <a:cubicBezTo>
                  <a:pt x="33" y="106"/>
                  <a:pt x="35" y="108"/>
                  <a:pt x="37" y="108"/>
                </a:cubicBezTo>
                <a:cubicBezTo>
                  <a:pt x="91" y="108"/>
                  <a:pt x="91" y="108"/>
                  <a:pt x="91" y="108"/>
                </a:cubicBezTo>
                <a:cubicBezTo>
                  <a:pt x="92" y="108"/>
                  <a:pt x="94" y="106"/>
                  <a:pt x="94" y="105"/>
                </a:cubicBezTo>
                <a:cubicBezTo>
                  <a:pt x="94" y="103"/>
                  <a:pt x="92" y="101"/>
                  <a:pt x="91" y="101"/>
                </a:cubicBezTo>
                <a:cubicBezTo>
                  <a:pt x="67" y="101"/>
                  <a:pt x="67" y="101"/>
                  <a:pt x="67" y="101"/>
                </a:cubicBezTo>
                <a:cubicBezTo>
                  <a:pt x="67" y="88"/>
                  <a:pt x="67" y="88"/>
                  <a:pt x="67" y="88"/>
                </a:cubicBezTo>
                <a:cubicBezTo>
                  <a:pt x="118" y="88"/>
                  <a:pt x="118" y="88"/>
                  <a:pt x="118" y="88"/>
                </a:cubicBezTo>
                <a:cubicBezTo>
                  <a:pt x="123" y="88"/>
                  <a:pt x="128" y="83"/>
                  <a:pt x="128" y="78"/>
                </a:cubicBezTo>
                <a:cubicBezTo>
                  <a:pt x="128" y="10"/>
                  <a:pt x="128" y="10"/>
                  <a:pt x="128" y="10"/>
                </a:cubicBezTo>
                <a:cubicBezTo>
                  <a:pt x="128" y="4"/>
                  <a:pt x="123" y="0"/>
                  <a:pt x="118" y="0"/>
                </a:cubicBezTo>
                <a:close/>
                <a:moveTo>
                  <a:pt x="121" y="78"/>
                </a:moveTo>
                <a:cubicBezTo>
                  <a:pt x="121" y="79"/>
                  <a:pt x="119" y="81"/>
                  <a:pt x="118" y="81"/>
                </a:cubicBezTo>
                <a:cubicBezTo>
                  <a:pt x="10" y="81"/>
                  <a:pt x="10" y="81"/>
                  <a:pt x="10" y="81"/>
                </a:cubicBezTo>
                <a:cubicBezTo>
                  <a:pt x="8" y="81"/>
                  <a:pt x="6" y="79"/>
                  <a:pt x="6" y="78"/>
                </a:cubicBezTo>
                <a:cubicBezTo>
                  <a:pt x="6" y="10"/>
                  <a:pt x="6" y="10"/>
                  <a:pt x="6" y="10"/>
                </a:cubicBezTo>
                <a:cubicBezTo>
                  <a:pt x="6" y="8"/>
                  <a:pt x="8" y="7"/>
                  <a:pt x="10" y="7"/>
                </a:cubicBezTo>
                <a:cubicBezTo>
                  <a:pt x="118" y="7"/>
                  <a:pt x="118" y="7"/>
                  <a:pt x="118" y="7"/>
                </a:cubicBezTo>
                <a:cubicBezTo>
                  <a:pt x="119" y="7"/>
                  <a:pt x="121" y="8"/>
                  <a:pt x="121" y="10"/>
                </a:cubicBezTo>
                <a:lnTo>
                  <a:pt x="121" y="7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78">
            <a:extLst>
              <a:ext uri="{FF2B5EF4-FFF2-40B4-BE49-F238E27FC236}">
                <a16:creationId xmlns:a16="http://schemas.microsoft.com/office/drawing/2014/main" id="{E5C0F15A-6414-4E95-B41A-A29EBBBE48E3}"/>
              </a:ext>
            </a:extLst>
          </p:cNvPr>
          <p:cNvSpPr/>
          <p:nvPr/>
        </p:nvSpPr>
        <p:spPr>
          <a:xfrm>
            <a:off x="8289925" y="5510349"/>
            <a:ext cx="868680" cy="86868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0D48C819-4DEC-4A57-AE3D-B463730A98DF}"/>
              </a:ext>
            </a:extLst>
          </p:cNvPr>
          <p:cNvGrpSpPr/>
          <p:nvPr/>
        </p:nvGrpSpPr>
        <p:grpSpPr>
          <a:xfrm>
            <a:off x="8469471" y="5689895"/>
            <a:ext cx="509588" cy="509588"/>
            <a:chOff x="-1273175" y="6931025"/>
            <a:chExt cx="509588" cy="509588"/>
          </a:xfrm>
          <a:solidFill>
            <a:schemeClr val="bg2"/>
          </a:solidFill>
        </p:grpSpPr>
        <p:sp>
          <p:nvSpPr>
            <p:cNvPr id="81" name="Freeform 6">
              <a:extLst>
                <a:ext uri="{FF2B5EF4-FFF2-40B4-BE49-F238E27FC236}">
                  <a16:creationId xmlns:a16="http://schemas.microsoft.com/office/drawing/2014/main" id="{04E7A54B-1621-4E5A-AD50-2688948A2BEF}"/>
                </a:ext>
              </a:extLst>
            </p:cNvPr>
            <p:cNvSpPr>
              <a:spLocks noEditPoints="1"/>
            </p:cNvSpPr>
            <p:nvPr/>
          </p:nvSpPr>
          <p:spPr bwMode="auto">
            <a:xfrm>
              <a:off x="-993775" y="7032625"/>
              <a:ext cx="127000" cy="128588"/>
            </a:xfrm>
            <a:custGeom>
              <a:avLst/>
              <a:gdLst>
                <a:gd name="T0" fmla="*/ 17 w 34"/>
                <a:gd name="T1" fmla="*/ 34 h 34"/>
                <a:gd name="T2" fmla="*/ 0 w 34"/>
                <a:gd name="T3" fmla="*/ 17 h 34"/>
                <a:gd name="T4" fmla="*/ 17 w 34"/>
                <a:gd name="T5" fmla="*/ 0 h 34"/>
                <a:gd name="T6" fmla="*/ 34 w 34"/>
                <a:gd name="T7" fmla="*/ 17 h 34"/>
                <a:gd name="T8" fmla="*/ 17 w 34"/>
                <a:gd name="T9" fmla="*/ 34 h 34"/>
                <a:gd name="T10" fmla="*/ 17 w 34"/>
                <a:gd name="T11" fmla="*/ 7 h 34"/>
                <a:gd name="T12" fmla="*/ 7 w 34"/>
                <a:gd name="T13" fmla="*/ 17 h 34"/>
                <a:gd name="T14" fmla="*/ 17 w 34"/>
                <a:gd name="T15" fmla="*/ 27 h 34"/>
                <a:gd name="T16" fmla="*/ 27 w 34"/>
                <a:gd name="T17" fmla="*/ 17 h 34"/>
                <a:gd name="T18" fmla="*/ 17 w 34"/>
                <a:gd name="T19"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34"/>
                  </a:moveTo>
                  <a:cubicBezTo>
                    <a:pt x="8" y="34"/>
                    <a:pt x="0" y="26"/>
                    <a:pt x="0" y="17"/>
                  </a:cubicBezTo>
                  <a:cubicBezTo>
                    <a:pt x="0" y="8"/>
                    <a:pt x="8" y="0"/>
                    <a:pt x="17" y="0"/>
                  </a:cubicBezTo>
                  <a:cubicBezTo>
                    <a:pt x="26" y="0"/>
                    <a:pt x="34" y="8"/>
                    <a:pt x="34" y="17"/>
                  </a:cubicBezTo>
                  <a:cubicBezTo>
                    <a:pt x="34" y="26"/>
                    <a:pt x="26" y="34"/>
                    <a:pt x="17" y="34"/>
                  </a:cubicBezTo>
                  <a:close/>
                  <a:moveTo>
                    <a:pt x="17" y="7"/>
                  </a:moveTo>
                  <a:cubicBezTo>
                    <a:pt x="11" y="7"/>
                    <a:pt x="7" y="11"/>
                    <a:pt x="7" y="17"/>
                  </a:cubicBezTo>
                  <a:cubicBezTo>
                    <a:pt x="7" y="23"/>
                    <a:pt x="11" y="27"/>
                    <a:pt x="17" y="27"/>
                  </a:cubicBezTo>
                  <a:cubicBezTo>
                    <a:pt x="23" y="27"/>
                    <a:pt x="27" y="23"/>
                    <a:pt x="27" y="17"/>
                  </a:cubicBezTo>
                  <a:cubicBezTo>
                    <a:pt x="27" y="11"/>
                    <a:pt x="23" y="7"/>
                    <a:pt x="1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
              <a:extLst>
                <a:ext uri="{FF2B5EF4-FFF2-40B4-BE49-F238E27FC236}">
                  <a16:creationId xmlns:a16="http://schemas.microsoft.com/office/drawing/2014/main" id="{921B6817-90AF-4A29-81C9-6F0F906C8315}"/>
                </a:ext>
              </a:extLst>
            </p:cNvPr>
            <p:cNvSpPr>
              <a:spLocks noEditPoints="1"/>
            </p:cNvSpPr>
            <p:nvPr/>
          </p:nvSpPr>
          <p:spPr bwMode="auto">
            <a:xfrm>
              <a:off x="-1273175" y="7262813"/>
              <a:ext cx="180975" cy="177800"/>
            </a:xfrm>
            <a:custGeom>
              <a:avLst/>
              <a:gdLst>
                <a:gd name="T0" fmla="*/ 3 w 48"/>
                <a:gd name="T1" fmla="*/ 47 h 47"/>
                <a:gd name="T2" fmla="*/ 1 w 48"/>
                <a:gd name="T3" fmla="*/ 46 h 47"/>
                <a:gd name="T4" fmla="*/ 0 w 48"/>
                <a:gd name="T5" fmla="*/ 43 h 47"/>
                <a:gd name="T6" fmla="*/ 33 w 48"/>
                <a:gd name="T7" fmla="*/ 0 h 47"/>
                <a:gd name="T8" fmla="*/ 43 w 48"/>
                <a:gd name="T9" fmla="*/ 4 h 47"/>
                <a:gd name="T10" fmla="*/ 47 w 48"/>
                <a:gd name="T11" fmla="*/ 17 h 47"/>
                <a:gd name="T12" fmla="*/ 4 w 48"/>
                <a:gd name="T13" fmla="*/ 47 h 47"/>
                <a:gd name="T14" fmla="*/ 3 w 48"/>
                <a:gd name="T15" fmla="*/ 47 h 47"/>
                <a:gd name="T16" fmla="*/ 33 w 48"/>
                <a:gd name="T17" fmla="*/ 6 h 47"/>
                <a:gd name="T18" fmla="*/ 21 w 48"/>
                <a:gd name="T19" fmla="*/ 15 h 47"/>
                <a:gd name="T20" fmla="*/ 9 w 48"/>
                <a:gd name="T21" fmla="*/ 38 h 47"/>
                <a:gd name="T22" fmla="*/ 31 w 48"/>
                <a:gd name="T23" fmla="*/ 27 h 47"/>
                <a:gd name="T24" fmla="*/ 41 w 48"/>
                <a:gd name="T25" fmla="*/ 16 h 47"/>
                <a:gd name="T26" fmla="*/ 38 w 48"/>
                <a:gd name="T27" fmla="*/ 9 h 47"/>
                <a:gd name="T28" fmla="*/ 33 w 48"/>
                <a:gd name="T2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47">
                  <a:moveTo>
                    <a:pt x="3" y="47"/>
                  </a:moveTo>
                  <a:cubicBezTo>
                    <a:pt x="2" y="47"/>
                    <a:pt x="2" y="47"/>
                    <a:pt x="1" y="46"/>
                  </a:cubicBezTo>
                  <a:cubicBezTo>
                    <a:pt x="0" y="45"/>
                    <a:pt x="0" y="44"/>
                    <a:pt x="0" y="43"/>
                  </a:cubicBezTo>
                  <a:cubicBezTo>
                    <a:pt x="10" y="14"/>
                    <a:pt x="21" y="0"/>
                    <a:pt x="33" y="0"/>
                  </a:cubicBezTo>
                  <a:cubicBezTo>
                    <a:pt x="36" y="0"/>
                    <a:pt x="40" y="1"/>
                    <a:pt x="43" y="4"/>
                  </a:cubicBezTo>
                  <a:cubicBezTo>
                    <a:pt x="48" y="9"/>
                    <a:pt x="48" y="14"/>
                    <a:pt x="47" y="17"/>
                  </a:cubicBezTo>
                  <a:cubicBezTo>
                    <a:pt x="45" y="27"/>
                    <a:pt x="30" y="37"/>
                    <a:pt x="4" y="47"/>
                  </a:cubicBezTo>
                  <a:cubicBezTo>
                    <a:pt x="4" y="47"/>
                    <a:pt x="4" y="47"/>
                    <a:pt x="3" y="47"/>
                  </a:cubicBezTo>
                  <a:close/>
                  <a:moveTo>
                    <a:pt x="33" y="6"/>
                  </a:moveTo>
                  <a:cubicBezTo>
                    <a:pt x="29" y="6"/>
                    <a:pt x="25" y="9"/>
                    <a:pt x="21" y="15"/>
                  </a:cubicBezTo>
                  <a:cubicBezTo>
                    <a:pt x="17" y="20"/>
                    <a:pt x="13" y="28"/>
                    <a:pt x="9" y="38"/>
                  </a:cubicBezTo>
                  <a:cubicBezTo>
                    <a:pt x="18" y="34"/>
                    <a:pt x="25" y="31"/>
                    <a:pt x="31" y="27"/>
                  </a:cubicBezTo>
                  <a:cubicBezTo>
                    <a:pt x="38" y="22"/>
                    <a:pt x="40" y="18"/>
                    <a:pt x="41" y="16"/>
                  </a:cubicBezTo>
                  <a:cubicBezTo>
                    <a:pt x="41" y="13"/>
                    <a:pt x="40" y="11"/>
                    <a:pt x="38" y="9"/>
                  </a:cubicBezTo>
                  <a:cubicBezTo>
                    <a:pt x="36" y="7"/>
                    <a:pt x="34" y="6"/>
                    <a:pt x="3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8">
              <a:extLst>
                <a:ext uri="{FF2B5EF4-FFF2-40B4-BE49-F238E27FC236}">
                  <a16:creationId xmlns:a16="http://schemas.microsoft.com/office/drawing/2014/main" id="{79CB5C12-2590-4660-B2CC-4E4E2EE0B147}"/>
                </a:ext>
              </a:extLst>
            </p:cNvPr>
            <p:cNvSpPr>
              <a:spLocks noEditPoints="1"/>
            </p:cNvSpPr>
            <p:nvPr/>
          </p:nvSpPr>
          <p:spPr bwMode="auto">
            <a:xfrm>
              <a:off x="-1250950" y="6931025"/>
              <a:ext cx="487363" cy="482600"/>
            </a:xfrm>
            <a:custGeom>
              <a:avLst/>
              <a:gdLst>
                <a:gd name="T0" fmla="*/ 125 w 129"/>
                <a:gd name="T1" fmla="*/ 0 h 128"/>
                <a:gd name="T2" fmla="*/ 79 w 129"/>
                <a:gd name="T3" fmla="*/ 9 h 128"/>
                <a:gd name="T4" fmla="*/ 51 w 129"/>
                <a:gd name="T5" fmla="*/ 29 h 128"/>
                <a:gd name="T6" fmla="*/ 47 w 129"/>
                <a:gd name="T7" fmla="*/ 34 h 128"/>
                <a:gd name="T8" fmla="*/ 30 w 129"/>
                <a:gd name="T9" fmla="*/ 41 h 128"/>
                <a:gd name="T10" fmla="*/ 15 w 129"/>
                <a:gd name="T11" fmla="*/ 55 h 128"/>
                <a:gd name="T12" fmla="*/ 1 w 129"/>
                <a:gd name="T13" fmla="*/ 76 h 128"/>
                <a:gd name="T14" fmla="*/ 2 w 129"/>
                <a:gd name="T15" fmla="*/ 80 h 128"/>
                <a:gd name="T16" fmla="*/ 4 w 129"/>
                <a:gd name="T17" fmla="*/ 81 h 128"/>
                <a:gd name="T18" fmla="*/ 6 w 129"/>
                <a:gd name="T19" fmla="*/ 80 h 128"/>
                <a:gd name="T20" fmla="*/ 15 w 129"/>
                <a:gd name="T21" fmla="*/ 74 h 128"/>
                <a:gd name="T22" fmla="*/ 35 w 129"/>
                <a:gd name="T23" fmla="*/ 68 h 128"/>
                <a:gd name="T24" fmla="*/ 46 w 129"/>
                <a:gd name="T25" fmla="*/ 83 h 128"/>
                <a:gd name="T26" fmla="*/ 61 w 129"/>
                <a:gd name="T27" fmla="*/ 94 h 128"/>
                <a:gd name="T28" fmla="*/ 55 w 129"/>
                <a:gd name="T29" fmla="*/ 114 h 128"/>
                <a:gd name="T30" fmla="*/ 49 w 129"/>
                <a:gd name="T31" fmla="*/ 123 h 128"/>
                <a:gd name="T32" fmla="*/ 48 w 129"/>
                <a:gd name="T33" fmla="*/ 127 h 128"/>
                <a:gd name="T34" fmla="*/ 51 w 129"/>
                <a:gd name="T35" fmla="*/ 128 h 128"/>
                <a:gd name="T36" fmla="*/ 53 w 129"/>
                <a:gd name="T37" fmla="*/ 128 h 128"/>
                <a:gd name="T38" fmla="*/ 74 w 129"/>
                <a:gd name="T39" fmla="*/ 114 h 128"/>
                <a:gd name="T40" fmla="*/ 88 w 129"/>
                <a:gd name="T41" fmla="*/ 99 h 128"/>
                <a:gd name="T42" fmla="*/ 95 w 129"/>
                <a:gd name="T43" fmla="*/ 82 h 128"/>
                <a:gd name="T44" fmla="*/ 100 w 129"/>
                <a:gd name="T45" fmla="*/ 78 h 128"/>
                <a:gd name="T46" fmla="*/ 120 w 129"/>
                <a:gd name="T47" fmla="*/ 50 h 128"/>
                <a:gd name="T48" fmla="*/ 129 w 129"/>
                <a:gd name="T49" fmla="*/ 3 h 128"/>
                <a:gd name="T50" fmla="*/ 129 w 129"/>
                <a:gd name="T51" fmla="*/ 0 h 128"/>
                <a:gd name="T52" fmla="*/ 125 w 129"/>
                <a:gd name="T53" fmla="*/ 0 h 128"/>
                <a:gd name="T54" fmla="*/ 15 w 129"/>
                <a:gd name="T55" fmla="*/ 66 h 128"/>
                <a:gd name="T56" fmla="*/ 42 w 129"/>
                <a:gd name="T57" fmla="*/ 42 h 128"/>
                <a:gd name="T58" fmla="*/ 35 w 129"/>
                <a:gd name="T59" fmla="*/ 61 h 128"/>
                <a:gd name="T60" fmla="*/ 15 w 129"/>
                <a:gd name="T61" fmla="*/ 66 h 128"/>
                <a:gd name="T62" fmla="*/ 63 w 129"/>
                <a:gd name="T63" fmla="*/ 114 h 128"/>
                <a:gd name="T64" fmla="*/ 68 w 129"/>
                <a:gd name="T65" fmla="*/ 94 h 128"/>
                <a:gd name="T66" fmla="*/ 87 w 129"/>
                <a:gd name="T67" fmla="*/ 87 h 128"/>
                <a:gd name="T68" fmla="*/ 63 w 129"/>
                <a:gd name="T69" fmla="*/ 114 h 128"/>
                <a:gd name="T70" fmla="*/ 95 w 129"/>
                <a:gd name="T71" fmla="*/ 73 h 128"/>
                <a:gd name="T72" fmla="*/ 65 w 129"/>
                <a:gd name="T73" fmla="*/ 88 h 128"/>
                <a:gd name="T74" fmla="*/ 60 w 129"/>
                <a:gd name="T75" fmla="*/ 85 h 128"/>
                <a:gd name="T76" fmla="*/ 51 w 129"/>
                <a:gd name="T77" fmla="*/ 78 h 128"/>
                <a:gd name="T78" fmla="*/ 44 w 129"/>
                <a:gd name="T79" fmla="*/ 69 h 128"/>
                <a:gd name="T80" fmla="*/ 41 w 129"/>
                <a:gd name="T81" fmla="*/ 64 h 128"/>
                <a:gd name="T82" fmla="*/ 56 w 129"/>
                <a:gd name="T83" fmla="*/ 34 h 128"/>
                <a:gd name="T84" fmla="*/ 122 w 129"/>
                <a:gd name="T85" fmla="*/ 7 h 128"/>
                <a:gd name="T86" fmla="*/ 95 w 129"/>
                <a:gd name="T87" fmla="*/ 7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9" h="128">
                  <a:moveTo>
                    <a:pt x="125" y="0"/>
                  </a:moveTo>
                  <a:cubicBezTo>
                    <a:pt x="108" y="0"/>
                    <a:pt x="92" y="3"/>
                    <a:pt x="79" y="9"/>
                  </a:cubicBezTo>
                  <a:cubicBezTo>
                    <a:pt x="68" y="14"/>
                    <a:pt x="59" y="21"/>
                    <a:pt x="51" y="29"/>
                  </a:cubicBezTo>
                  <a:cubicBezTo>
                    <a:pt x="50" y="31"/>
                    <a:pt x="49" y="32"/>
                    <a:pt x="47" y="34"/>
                  </a:cubicBezTo>
                  <a:cubicBezTo>
                    <a:pt x="42" y="34"/>
                    <a:pt x="36" y="37"/>
                    <a:pt x="30" y="41"/>
                  </a:cubicBezTo>
                  <a:cubicBezTo>
                    <a:pt x="25" y="44"/>
                    <a:pt x="20" y="49"/>
                    <a:pt x="15" y="55"/>
                  </a:cubicBezTo>
                  <a:cubicBezTo>
                    <a:pt x="6" y="66"/>
                    <a:pt x="1" y="76"/>
                    <a:pt x="1" y="76"/>
                  </a:cubicBezTo>
                  <a:cubicBezTo>
                    <a:pt x="0" y="78"/>
                    <a:pt x="1" y="79"/>
                    <a:pt x="2" y="80"/>
                  </a:cubicBezTo>
                  <a:cubicBezTo>
                    <a:pt x="3" y="81"/>
                    <a:pt x="3" y="81"/>
                    <a:pt x="4" y="81"/>
                  </a:cubicBezTo>
                  <a:cubicBezTo>
                    <a:pt x="5" y="81"/>
                    <a:pt x="6" y="81"/>
                    <a:pt x="6" y="80"/>
                  </a:cubicBezTo>
                  <a:cubicBezTo>
                    <a:pt x="6" y="80"/>
                    <a:pt x="10" y="77"/>
                    <a:pt x="15" y="74"/>
                  </a:cubicBezTo>
                  <a:cubicBezTo>
                    <a:pt x="20" y="71"/>
                    <a:pt x="27" y="68"/>
                    <a:pt x="35" y="68"/>
                  </a:cubicBezTo>
                  <a:cubicBezTo>
                    <a:pt x="37" y="73"/>
                    <a:pt x="43" y="80"/>
                    <a:pt x="46" y="83"/>
                  </a:cubicBezTo>
                  <a:cubicBezTo>
                    <a:pt x="49" y="86"/>
                    <a:pt x="56" y="92"/>
                    <a:pt x="61" y="94"/>
                  </a:cubicBezTo>
                  <a:cubicBezTo>
                    <a:pt x="61" y="102"/>
                    <a:pt x="58" y="109"/>
                    <a:pt x="55" y="114"/>
                  </a:cubicBezTo>
                  <a:cubicBezTo>
                    <a:pt x="52" y="119"/>
                    <a:pt x="49" y="123"/>
                    <a:pt x="49" y="123"/>
                  </a:cubicBezTo>
                  <a:cubicBezTo>
                    <a:pt x="48" y="124"/>
                    <a:pt x="48" y="126"/>
                    <a:pt x="48" y="127"/>
                  </a:cubicBezTo>
                  <a:cubicBezTo>
                    <a:pt x="49" y="128"/>
                    <a:pt x="50" y="128"/>
                    <a:pt x="51" y="128"/>
                  </a:cubicBezTo>
                  <a:cubicBezTo>
                    <a:pt x="52" y="128"/>
                    <a:pt x="52" y="128"/>
                    <a:pt x="53" y="128"/>
                  </a:cubicBezTo>
                  <a:cubicBezTo>
                    <a:pt x="53" y="128"/>
                    <a:pt x="63" y="123"/>
                    <a:pt x="74" y="114"/>
                  </a:cubicBezTo>
                  <a:cubicBezTo>
                    <a:pt x="80" y="109"/>
                    <a:pt x="85" y="104"/>
                    <a:pt x="88" y="99"/>
                  </a:cubicBezTo>
                  <a:cubicBezTo>
                    <a:pt x="92" y="93"/>
                    <a:pt x="95" y="87"/>
                    <a:pt x="95" y="82"/>
                  </a:cubicBezTo>
                  <a:cubicBezTo>
                    <a:pt x="97" y="80"/>
                    <a:pt x="98" y="79"/>
                    <a:pt x="100" y="78"/>
                  </a:cubicBezTo>
                  <a:cubicBezTo>
                    <a:pt x="108" y="70"/>
                    <a:pt x="115" y="61"/>
                    <a:pt x="120" y="50"/>
                  </a:cubicBezTo>
                  <a:cubicBezTo>
                    <a:pt x="126" y="37"/>
                    <a:pt x="129" y="21"/>
                    <a:pt x="129" y="3"/>
                  </a:cubicBezTo>
                  <a:cubicBezTo>
                    <a:pt x="129" y="0"/>
                    <a:pt x="129" y="0"/>
                    <a:pt x="129" y="0"/>
                  </a:cubicBezTo>
                  <a:cubicBezTo>
                    <a:pt x="125" y="0"/>
                    <a:pt x="125" y="0"/>
                    <a:pt x="125" y="0"/>
                  </a:cubicBezTo>
                  <a:close/>
                  <a:moveTo>
                    <a:pt x="15" y="66"/>
                  </a:moveTo>
                  <a:cubicBezTo>
                    <a:pt x="21" y="57"/>
                    <a:pt x="31" y="45"/>
                    <a:pt x="42" y="42"/>
                  </a:cubicBezTo>
                  <a:cubicBezTo>
                    <a:pt x="38" y="49"/>
                    <a:pt x="36" y="56"/>
                    <a:pt x="35" y="61"/>
                  </a:cubicBezTo>
                  <a:cubicBezTo>
                    <a:pt x="27" y="61"/>
                    <a:pt x="20" y="64"/>
                    <a:pt x="15" y="66"/>
                  </a:cubicBezTo>
                  <a:close/>
                  <a:moveTo>
                    <a:pt x="63" y="114"/>
                  </a:moveTo>
                  <a:cubicBezTo>
                    <a:pt x="65" y="109"/>
                    <a:pt x="68" y="102"/>
                    <a:pt x="68" y="94"/>
                  </a:cubicBezTo>
                  <a:cubicBezTo>
                    <a:pt x="72" y="93"/>
                    <a:pt x="80" y="91"/>
                    <a:pt x="87" y="87"/>
                  </a:cubicBezTo>
                  <a:cubicBezTo>
                    <a:pt x="84" y="98"/>
                    <a:pt x="72" y="108"/>
                    <a:pt x="63" y="114"/>
                  </a:cubicBezTo>
                  <a:close/>
                  <a:moveTo>
                    <a:pt x="95" y="73"/>
                  </a:moveTo>
                  <a:cubicBezTo>
                    <a:pt x="81" y="85"/>
                    <a:pt x="67" y="88"/>
                    <a:pt x="65" y="88"/>
                  </a:cubicBezTo>
                  <a:cubicBezTo>
                    <a:pt x="65" y="88"/>
                    <a:pt x="63" y="88"/>
                    <a:pt x="60" y="85"/>
                  </a:cubicBezTo>
                  <a:cubicBezTo>
                    <a:pt x="57" y="83"/>
                    <a:pt x="54" y="81"/>
                    <a:pt x="51" y="78"/>
                  </a:cubicBezTo>
                  <a:cubicBezTo>
                    <a:pt x="48" y="75"/>
                    <a:pt x="46" y="72"/>
                    <a:pt x="44" y="69"/>
                  </a:cubicBezTo>
                  <a:cubicBezTo>
                    <a:pt x="41" y="66"/>
                    <a:pt x="41" y="64"/>
                    <a:pt x="41" y="64"/>
                  </a:cubicBezTo>
                  <a:cubicBezTo>
                    <a:pt x="41" y="62"/>
                    <a:pt x="44" y="48"/>
                    <a:pt x="56" y="34"/>
                  </a:cubicBezTo>
                  <a:cubicBezTo>
                    <a:pt x="71" y="17"/>
                    <a:pt x="94" y="8"/>
                    <a:pt x="122" y="7"/>
                  </a:cubicBezTo>
                  <a:cubicBezTo>
                    <a:pt x="121" y="35"/>
                    <a:pt x="112" y="58"/>
                    <a:pt x="9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4" name="Rectangle 93">
            <a:extLst>
              <a:ext uri="{FF2B5EF4-FFF2-40B4-BE49-F238E27FC236}">
                <a16:creationId xmlns:a16="http://schemas.microsoft.com/office/drawing/2014/main" id="{14D98A4C-8028-4233-9198-63F9B69283DB}"/>
              </a:ext>
            </a:extLst>
          </p:cNvPr>
          <p:cNvSpPr/>
          <p:nvPr/>
        </p:nvSpPr>
        <p:spPr>
          <a:xfrm>
            <a:off x="3287486" y="2324097"/>
            <a:ext cx="5617028" cy="2805091"/>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0F870D67-4E3E-4CBD-ABAB-D4F0AD80ECB1}"/>
              </a:ext>
            </a:extLst>
          </p:cNvPr>
          <p:cNvSpPr txBox="1"/>
          <p:nvPr/>
        </p:nvSpPr>
        <p:spPr>
          <a:xfrm>
            <a:off x="4450441" y="3171586"/>
            <a:ext cx="3291115" cy="1110112"/>
          </a:xfrm>
          <a:prstGeom prst="rect">
            <a:avLst/>
          </a:prstGeom>
          <a:noFill/>
        </p:spPr>
        <p:txBody>
          <a:bodyPr wrap="square" rtlCol="0">
            <a:spAutoFit/>
          </a:bodyPr>
          <a:lstStyle/>
          <a:p>
            <a:pPr algn="ctr">
              <a:lnSpc>
                <a:spcPts val="2700"/>
              </a:lnSpc>
            </a:pPr>
            <a:r>
              <a:rPr lang="en-US" altLang="zh-TW" sz="2000" b="1" dirty="0" err="1">
                <a:solidFill>
                  <a:schemeClr val="bg1"/>
                </a:solidFill>
                <a:latin typeface="PT Sans" panose="020B0503020203020204" pitchFamily="34" charset="0"/>
              </a:rPr>
              <a:t>建置一個</a:t>
            </a:r>
            <a:r>
              <a:rPr lang="en-US" altLang="zh-TW" sz="2000" b="1" dirty="0">
                <a:solidFill>
                  <a:schemeClr val="bg1"/>
                </a:solidFill>
                <a:latin typeface="PT Sans" panose="020B0503020203020204" pitchFamily="34" charset="0"/>
              </a:rPr>
              <a:t> Web </a:t>
            </a:r>
            <a:r>
              <a:rPr lang="en-US" altLang="zh-TW" sz="2000" b="1" dirty="0" err="1">
                <a:solidFill>
                  <a:schemeClr val="bg1"/>
                </a:solidFill>
                <a:latin typeface="PT Sans" panose="020B0503020203020204" pitchFamily="34" charset="0"/>
              </a:rPr>
              <a:t>網頁在遠端伺服器</a:t>
            </a:r>
            <a:endParaRPr lang="en-US" altLang="zh-TW" sz="2000" b="1" dirty="0">
              <a:solidFill>
                <a:schemeClr val="bg1"/>
              </a:solidFill>
              <a:latin typeface="PT Sans" panose="020B0503020203020204" pitchFamily="34" charset="0"/>
            </a:endParaRPr>
          </a:p>
          <a:p>
            <a:pPr algn="ctr">
              <a:lnSpc>
                <a:spcPts val="2700"/>
              </a:lnSpc>
            </a:pPr>
            <a:endParaRPr lang="en-US" sz="2000" b="1" dirty="0">
              <a:solidFill>
                <a:schemeClr val="bg1"/>
              </a:solidFill>
              <a:latin typeface="PT Sans" panose="020B0503020203020204" pitchFamily="34" charset="0"/>
              <a:ea typeface="PT Sans" panose="020B0503020203020204" pitchFamily="34" charset="0"/>
            </a:endParaRPr>
          </a:p>
        </p:txBody>
      </p:sp>
      <p:sp>
        <p:nvSpPr>
          <p:cNvPr id="36" name="TextBox 35">
            <a:extLst>
              <a:ext uri="{FF2B5EF4-FFF2-40B4-BE49-F238E27FC236}">
                <a16:creationId xmlns:a16="http://schemas.microsoft.com/office/drawing/2014/main" id="{255CB2AA-57AD-45B2-B0B1-DA5DFACCDDF3}"/>
              </a:ext>
            </a:extLst>
          </p:cNvPr>
          <p:cNvSpPr txBox="1"/>
          <p:nvPr/>
        </p:nvSpPr>
        <p:spPr>
          <a:xfrm>
            <a:off x="3109685" y="478971"/>
            <a:ext cx="5972630" cy="477054"/>
          </a:xfrm>
          <a:prstGeom prst="rect">
            <a:avLst/>
          </a:prstGeom>
          <a:noFill/>
        </p:spPr>
        <p:txBody>
          <a:bodyPr wrap="square" rtlCol="0">
            <a:spAutoFit/>
          </a:bodyPr>
          <a:lstStyle/>
          <a:p>
            <a:pPr algn="ctr"/>
            <a:r>
              <a:rPr lang="en-US" sz="2500" b="1" spc="300" dirty="0">
                <a:latin typeface="Oswald" panose="02000303000000000000" pitchFamily="2" charset="0"/>
              </a:rPr>
              <a:t>Our project on AWS</a:t>
            </a:r>
            <a:endParaRPr lang="en-US" sz="2500" spc="300" dirty="0">
              <a:solidFill>
                <a:schemeClr val="tx1">
                  <a:lumMod val="50000"/>
                  <a:lumOff val="50000"/>
                </a:schemeClr>
              </a:solidFill>
              <a:latin typeface="Oswald" panose="02000303000000000000" pitchFamily="2" charset="0"/>
            </a:endParaRPr>
          </a:p>
        </p:txBody>
      </p:sp>
      <p:cxnSp>
        <p:nvCxnSpPr>
          <p:cNvPr id="37" name="Straight Connector 36">
            <a:extLst>
              <a:ext uri="{FF2B5EF4-FFF2-40B4-BE49-F238E27FC236}">
                <a16:creationId xmlns:a16="http://schemas.microsoft.com/office/drawing/2014/main" id="{EB1DCF6E-63FE-44B6-BC61-CBC08537FE8E}"/>
              </a:ext>
            </a:extLst>
          </p:cNvPr>
          <p:cNvCxnSpPr>
            <a:cxnSpLocks/>
          </p:cNvCxnSpPr>
          <p:nvPr/>
        </p:nvCxnSpPr>
        <p:spPr>
          <a:xfrm>
            <a:off x="5791200" y="1079500"/>
            <a:ext cx="609600"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486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F3CF4F6-4A66-4435-AC3E-C2D49E36646A}"/>
              </a:ext>
            </a:extLst>
          </p:cNvPr>
          <p:cNvSpPr/>
          <p:nvPr/>
        </p:nvSpPr>
        <p:spPr>
          <a:xfrm>
            <a:off x="0" y="0"/>
            <a:ext cx="12192000" cy="68580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D92AE94F-D13E-4C87-B01A-1306FD0B979E}"/>
              </a:ext>
            </a:extLst>
          </p:cNvPr>
          <p:cNvGrpSpPr/>
          <p:nvPr/>
        </p:nvGrpSpPr>
        <p:grpSpPr>
          <a:xfrm>
            <a:off x="1905139" y="1971674"/>
            <a:ext cx="4495661" cy="3758163"/>
            <a:chOff x="1276690" y="3259717"/>
            <a:chExt cx="4162265" cy="3479460"/>
          </a:xfrm>
        </p:grpSpPr>
        <p:sp>
          <p:nvSpPr>
            <p:cNvPr id="55" name="Shape 6">
              <a:extLst>
                <a:ext uri="{FF2B5EF4-FFF2-40B4-BE49-F238E27FC236}">
                  <a16:creationId xmlns:a16="http://schemas.microsoft.com/office/drawing/2014/main" id="{64ED51AB-3595-44CF-8914-99CDF0765AB1}"/>
                </a:ext>
              </a:extLst>
            </p:cNvPr>
            <p:cNvSpPr/>
            <p:nvPr/>
          </p:nvSpPr>
          <p:spPr>
            <a:xfrm>
              <a:off x="2652307" y="6164453"/>
              <a:ext cx="1426746" cy="500117"/>
            </a:xfrm>
            <a:custGeom>
              <a:avLst/>
              <a:gdLst/>
              <a:ahLst/>
              <a:cxnLst>
                <a:cxn ang="0">
                  <a:pos x="wd2" y="hd2"/>
                </a:cxn>
                <a:cxn ang="5400000">
                  <a:pos x="wd2" y="hd2"/>
                </a:cxn>
                <a:cxn ang="10800000">
                  <a:pos x="wd2" y="hd2"/>
                </a:cxn>
                <a:cxn ang="16200000">
                  <a:pos x="wd2" y="hd2"/>
                </a:cxn>
              </a:cxnLst>
              <a:rect l="0" t="0" r="r" b="b"/>
              <a:pathLst>
                <a:path w="21600" h="21600" extrusionOk="0">
                  <a:moveTo>
                    <a:pt x="18791" y="0"/>
                  </a:moveTo>
                  <a:lnTo>
                    <a:pt x="18791" y="9755"/>
                  </a:lnTo>
                  <a:cubicBezTo>
                    <a:pt x="18791" y="18465"/>
                    <a:pt x="20623" y="20903"/>
                    <a:pt x="21600" y="21600"/>
                  </a:cubicBezTo>
                  <a:lnTo>
                    <a:pt x="0" y="21600"/>
                  </a:lnTo>
                  <a:cubicBezTo>
                    <a:pt x="977" y="20903"/>
                    <a:pt x="2809" y="18465"/>
                    <a:pt x="2809" y="9755"/>
                  </a:cubicBezTo>
                  <a:lnTo>
                    <a:pt x="2809" y="0"/>
                  </a:lnTo>
                </a:path>
              </a:pathLst>
            </a:custGeom>
            <a:gradFill>
              <a:gsLst>
                <a:gs pos="62000">
                  <a:schemeClr val="bg1">
                    <a:lumMod val="95000"/>
                  </a:schemeClr>
                </a:gs>
                <a:gs pos="100000">
                  <a:schemeClr val="bg1">
                    <a:lumMod val="75000"/>
                  </a:schemeClr>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6" name="Shape 7">
              <a:extLst>
                <a:ext uri="{FF2B5EF4-FFF2-40B4-BE49-F238E27FC236}">
                  <a16:creationId xmlns:a16="http://schemas.microsoft.com/office/drawing/2014/main" id="{BAA78BC6-A4E4-465E-A6CC-99294C6AFA1E}"/>
                </a:ext>
              </a:extLst>
            </p:cNvPr>
            <p:cNvSpPr/>
            <p:nvPr/>
          </p:nvSpPr>
          <p:spPr>
            <a:xfrm>
              <a:off x="2593268" y="6654480"/>
              <a:ext cx="1541692" cy="84697"/>
            </a:xfrm>
            <a:custGeom>
              <a:avLst/>
              <a:gdLst/>
              <a:ahLst/>
              <a:cxnLst>
                <a:cxn ang="0">
                  <a:pos x="wd2" y="hd2"/>
                </a:cxn>
                <a:cxn ang="5400000">
                  <a:pos x="wd2" y="hd2"/>
                </a:cxn>
                <a:cxn ang="10800000">
                  <a:pos x="wd2" y="hd2"/>
                </a:cxn>
                <a:cxn ang="16200000">
                  <a:pos x="wd2" y="hd2"/>
                </a:cxn>
              </a:cxnLst>
              <a:rect l="0" t="0" r="r" b="b"/>
              <a:pathLst>
                <a:path w="21600" h="21600" extrusionOk="0">
                  <a:moveTo>
                    <a:pt x="21007" y="21600"/>
                  </a:moveTo>
                  <a:cubicBezTo>
                    <a:pt x="21334" y="21600"/>
                    <a:pt x="21600" y="16765"/>
                    <a:pt x="21600" y="10800"/>
                  </a:cubicBezTo>
                  <a:lnTo>
                    <a:pt x="21600" y="10800"/>
                  </a:lnTo>
                  <a:cubicBezTo>
                    <a:pt x="21600" y="4835"/>
                    <a:pt x="21334" y="0"/>
                    <a:pt x="21007" y="0"/>
                  </a:cubicBezTo>
                  <a:lnTo>
                    <a:pt x="593" y="0"/>
                  </a:lnTo>
                  <a:cubicBezTo>
                    <a:pt x="266" y="0"/>
                    <a:pt x="0" y="4835"/>
                    <a:pt x="0" y="10800"/>
                  </a:cubicBezTo>
                  <a:lnTo>
                    <a:pt x="0" y="10800"/>
                  </a:lnTo>
                  <a:cubicBezTo>
                    <a:pt x="0" y="16765"/>
                    <a:pt x="266" y="21600"/>
                    <a:pt x="593" y="21600"/>
                  </a:cubicBezTo>
                  <a:cubicBezTo>
                    <a:pt x="593" y="21600"/>
                    <a:pt x="21007" y="21600"/>
                    <a:pt x="21007" y="21600"/>
                  </a:cubicBezTo>
                  <a:close/>
                </a:path>
              </a:pathLst>
            </a:custGeom>
            <a:solidFill>
              <a:schemeClr val="bg1">
                <a:lumMod val="8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8" name="Shape 8">
              <a:extLst>
                <a:ext uri="{FF2B5EF4-FFF2-40B4-BE49-F238E27FC236}">
                  <a16:creationId xmlns:a16="http://schemas.microsoft.com/office/drawing/2014/main" id="{860E7618-2A0F-4ED0-B1E2-3408892D736B}"/>
                </a:ext>
              </a:extLst>
            </p:cNvPr>
            <p:cNvSpPr/>
            <p:nvPr/>
          </p:nvSpPr>
          <p:spPr>
            <a:xfrm>
              <a:off x="2839642" y="6164453"/>
              <a:ext cx="1102500" cy="404507"/>
            </a:xfrm>
            <a:custGeom>
              <a:avLst/>
              <a:gdLst/>
              <a:ahLst/>
              <a:cxnLst>
                <a:cxn ang="0">
                  <a:pos x="wd2" y="hd2"/>
                </a:cxn>
                <a:cxn ang="5400000">
                  <a:pos x="wd2" y="hd2"/>
                </a:cxn>
                <a:cxn ang="10800000">
                  <a:pos x="wd2" y="hd2"/>
                </a:cxn>
                <a:cxn ang="16200000">
                  <a:pos x="wd2" y="hd2"/>
                </a:cxn>
              </a:cxnLst>
              <a:rect l="0" t="0" r="r" b="b"/>
              <a:pathLst>
                <a:path w="21600" h="21600" extrusionOk="0">
                  <a:moveTo>
                    <a:pt x="20683" y="12060"/>
                  </a:moveTo>
                  <a:lnTo>
                    <a:pt x="20683" y="0"/>
                  </a:lnTo>
                  <a:lnTo>
                    <a:pt x="0" y="0"/>
                  </a:lnTo>
                  <a:lnTo>
                    <a:pt x="0" y="9899"/>
                  </a:lnTo>
                  <a:lnTo>
                    <a:pt x="21600" y="21600"/>
                  </a:lnTo>
                  <a:cubicBezTo>
                    <a:pt x="21064" y="19415"/>
                    <a:pt x="20683" y="16365"/>
                    <a:pt x="20683" y="12060"/>
                  </a:cubicBezTo>
                  <a:close/>
                </a:path>
              </a:pathLst>
            </a:custGeom>
            <a:solidFill>
              <a:schemeClr val="bg1">
                <a:lumMod val="85000"/>
                <a:alpha val="2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9">
              <a:extLst>
                <a:ext uri="{FF2B5EF4-FFF2-40B4-BE49-F238E27FC236}">
                  <a16:creationId xmlns:a16="http://schemas.microsoft.com/office/drawing/2014/main" id="{27AB3A73-0928-403B-B18D-C56553489773}"/>
                </a:ext>
              </a:extLst>
            </p:cNvPr>
            <p:cNvSpPr/>
            <p:nvPr/>
          </p:nvSpPr>
          <p:spPr>
            <a:xfrm>
              <a:off x="1276690" y="3259717"/>
              <a:ext cx="4162265" cy="26377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189"/>
                  </a:lnTo>
                  <a:cubicBezTo>
                    <a:pt x="0" y="535"/>
                    <a:pt x="339" y="0"/>
                    <a:pt x="753" y="0"/>
                  </a:cubicBezTo>
                  <a:lnTo>
                    <a:pt x="20847" y="0"/>
                  </a:lnTo>
                  <a:cubicBezTo>
                    <a:pt x="21261" y="0"/>
                    <a:pt x="21600" y="535"/>
                    <a:pt x="21600" y="1189"/>
                  </a:cubicBezTo>
                  <a:lnTo>
                    <a:pt x="21600" y="21600"/>
                  </a:lnTo>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0">
              <a:extLst>
                <a:ext uri="{FF2B5EF4-FFF2-40B4-BE49-F238E27FC236}">
                  <a16:creationId xmlns:a16="http://schemas.microsoft.com/office/drawing/2014/main" id="{8977A5EE-9095-4A85-9CE6-AF71E5BFA3BF}"/>
                </a:ext>
              </a:extLst>
            </p:cNvPr>
            <p:cNvSpPr/>
            <p:nvPr/>
          </p:nvSpPr>
          <p:spPr>
            <a:xfrm>
              <a:off x="1276690" y="5894463"/>
              <a:ext cx="4162265" cy="4138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021"/>
                  </a:lnTo>
                  <a:cubicBezTo>
                    <a:pt x="0" y="18190"/>
                    <a:pt x="339" y="21600"/>
                    <a:pt x="753" y="21600"/>
                  </a:cubicBezTo>
                  <a:lnTo>
                    <a:pt x="20847" y="21600"/>
                  </a:lnTo>
                  <a:cubicBezTo>
                    <a:pt x="21261" y="21600"/>
                    <a:pt x="21600" y="18190"/>
                    <a:pt x="21600" y="14021"/>
                  </a:cubicBezTo>
                  <a:lnTo>
                    <a:pt x="21600" y="0"/>
                  </a:lnTo>
                  <a:cubicBezTo>
                    <a:pt x="21600" y="0"/>
                    <a:pt x="0" y="0"/>
                    <a:pt x="0" y="0"/>
                  </a:cubicBezTo>
                  <a:close/>
                </a:path>
              </a:pathLst>
            </a:custGeom>
            <a:gradFill>
              <a:gsLst>
                <a:gs pos="100000">
                  <a:schemeClr val="bg1"/>
                </a:gs>
                <a:gs pos="0">
                  <a:schemeClr val="bg1">
                    <a:lumMod val="95000"/>
                  </a:schemeClr>
                </a:gs>
              </a:gsLst>
              <a:lin ang="36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pic>
        <p:nvPicPr>
          <p:cNvPr id="12" name="Picture Placeholder 11">
            <a:extLst>
              <a:ext uri="{FF2B5EF4-FFF2-40B4-BE49-F238E27FC236}">
                <a16:creationId xmlns:a16="http://schemas.microsoft.com/office/drawing/2014/main" id="{FAF6A0C5-171C-4C85-9030-19125D05B65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2109198" y="2147963"/>
            <a:ext cx="4077460" cy="2500761"/>
          </a:xfrm>
        </p:spPr>
      </p:pic>
      <p:cxnSp>
        <p:nvCxnSpPr>
          <p:cNvPr id="43" name="Straight Connector 42">
            <a:extLst>
              <a:ext uri="{FF2B5EF4-FFF2-40B4-BE49-F238E27FC236}">
                <a16:creationId xmlns:a16="http://schemas.microsoft.com/office/drawing/2014/main" id="{CFA64E94-348C-4FAE-9E74-678B518F4AD2}"/>
              </a:ext>
            </a:extLst>
          </p:cNvPr>
          <p:cNvCxnSpPr>
            <a:cxnSpLocks/>
          </p:cNvCxnSpPr>
          <p:nvPr/>
        </p:nvCxnSpPr>
        <p:spPr>
          <a:xfrm>
            <a:off x="5791200" y="1079500"/>
            <a:ext cx="6096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FEBA298-5BC8-41AA-A571-F65A0172D989}"/>
              </a:ext>
            </a:extLst>
          </p:cNvPr>
          <p:cNvSpPr txBox="1"/>
          <p:nvPr/>
        </p:nvSpPr>
        <p:spPr>
          <a:xfrm>
            <a:off x="943429" y="478971"/>
            <a:ext cx="10305142" cy="477054"/>
          </a:xfrm>
          <a:prstGeom prst="rect">
            <a:avLst/>
          </a:prstGeom>
          <a:noFill/>
        </p:spPr>
        <p:txBody>
          <a:bodyPr wrap="square" rtlCol="0">
            <a:spAutoFit/>
          </a:bodyPr>
          <a:lstStyle/>
          <a:p>
            <a:pPr algn="ctr"/>
            <a:r>
              <a:rPr lang="en-US" altLang="zh-TW" sz="2500" b="1" spc="300" dirty="0">
                <a:solidFill>
                  <a:schemeClr val="bg1"/>
                </a:solidFill>
                <a:latin typeface="Oswald" panose="02000303000000000000" pitchFamily="2" charset="0"/>
              </a:rPr>
              <a:t>DETAILED</a:t>
            </a:r>
            <a:r>
              <a:rPr lang="en-US" altLang="zh-TW" sz="2500" b="1" spc="300" dirty="0">
                <a:latin typeface="Oswald" panose="02000303000000000000" pitchFamily="2" charset="0"/>
              </a:rPr>
              <a:t> </a:t>
            </a:r>
            <a:r>
              <a:rPr lang="en-US" altLang="zh-TW" sz="2500" spc="300" dirty="0">
                <a:solidFill>
                  <a:schemeClr val="accent4">
                    <a:lumMod val="20000"/>
                    <a:lumOff val="80000"/>
                  </a:schemeClr>
                </a:solidFill>
                <a:latin typeface="Oswald" panose="02000303000000000000" pitchFamily="2" charset="0"/>
              </a:rPr>
              <a:t>PROCESS</a:t>
            </a:r>
            <a:r>
              <a:rPr lang="en-US" altLang="zh-TW" sz="2500" b="1" spc="300" dirty="0">
                <a:solidFill>
                  <a:schemeClr val="bg1"/>
                </a:solidFill>
                <a:latin typeface="Oswald" panose="02000303000000000000" pitchFamily="2" charset="0"/>
              </a:rPr>
              <a:t> ON </a:t>
            </a:r>
            <a:r>
              <a:rPr lang="en-US" altLang="zh-TW" sz="2500" spc="300" dirty="0">
                <a:solidFill>
                  <a:schemeClr val="accent4">
                    <a:lumMod val="20000"/>
                    <a:lumOff val="80000"/>
                  </a:schemeClr>
                </a:solidFill>
                <a:latin typeface="Oswald" panose="02000303000000000000" pitchFamily="2" charset="0"/>
              </a:rPr>
              <a:t>AWS</a:t>
            </a:r>
          </a:p>
        </p:txBody>
      </p:sp>
      <p:sp>
        <p:nvSpPr>
          <p:cNvPr id="92" name="TextBox 91">
            <a:extLst>
              <a:ext uri="{FF2B5EF4-FFF2-40B4-BE49-F238E27FC236}">
                <a16:creationId xmlns:a16="http://schemas.microsoft.com/office/drawing/2014/main" id="{CC5CAF7B-E53C-4F72-ABDC-EA175922EB41}"/>
              </a:ext>
            </a:extLst>
          </p:cNvPr>
          <p:cNvSpPr txBox="1"/>
          <p:nvPr/>
        </p:nvSpPr>
        <p:spPr>
          <a:xfrm>
            <a:off x="6997133" y="2430952"/>
            <a:ext cx="4034972" cy="438582"/>
          </a:xfrm>
          <a:prstGeom prst="rect">
            <a:avLst/>
          </a:prstGeom>
          <a:noFill/>
        </p:spPr>
        <p:txBody>
          <a:bodyPr wrap="square" rtlCol="0">
            <a:spAutoFit/>
          </a:bodyPr>
          <a:lstStyle/>
          <a:p>
            <a:pPr>
              <a:lnSpc>
                <a:spcPts val="2700"/>
              </a:lnSpc>
            </a:pPr>
            <a:r>
              <a:rPr lang="en-US" sz="2000" b="1" dirty="0">
                <a:solidFill>
                  <a:schemeClr val="bg1"/>
                </a:solidFill>
                <a:latin typeface="PT Sans" panose="020B0503020203020204" pitchFamily="34" charset="0"/>
                <a:ea typeface="PT Sans" panose="020B0503020203020204" pitchFamily="34" charset="0"/>
              </a:rPr>
              <a:t>FOLLOW</a:t>
            </a:r>
            <a:r>
              <a:rPr lang="en-US" sz="2500" spc="300" dirty="0">
                <a:solidFill>
                  <a:schemeClr val="accent4">
                    <a:lumMod val="20000"/>
                    <a:lumOff val="80000"/>
                  </a:schemeClr>
                </a:solidFill>
                <a:latin typeface="Oswald" panose="02000303000000000000" pitchFamily="2" charset="0"/>
              </a:rPr>
              <a:t> </a:t>
            </a:r>
            <a:r>
              <a:rPr lang="en-US" sz="2000" b="1" spc="300" dirty="0">
                <a:solidFill>
                  <a:schemeClr val="accent4">
                    <a:lumMod val="20000"/>
                    <a:lumOff val="80000"/>
                  </a:schemeClr>
                </a:solidFill>
                <a:latin typeface="PT Sans" panose="020B0503020203020204" pitchFamily="34" charset="0"/>
              </a:rPr>
              <a:t>THE</a:t>
            </a:r>
            <a:r>
              <a:rPr lang="en-US" sz="2500" spc="300" dirty="0">
                <a:solidFill>
                  <a:schemeClr val="accent4">
                    <a:lumMod val="20000"/>
                    <a:lumOff val="80000"/>
                  </a:schemeClr>
                </a:solidFill>
                <a:latin typeface="Oswald" panose="02000303000000000000" pitchFamily="2" charset="0"/>
              </a:rPr>
              <a:t> </a:t>
            </a:r>
            <a:r>
              <a:rPr lang="en-US" sz="2000" b="1" dirty="0">
                <a:solidFill>
                  <a:schemeClr val="bg1"/>
                </a:solidFill>
                <a:latin typeface="PT Sans" panose="020B0503020203020204" pitchFamily="34" charset="0"/>
                <a:ea typeface="PT Sans" panose="020B0503020203020204" pitchFamily="34" charset="0"/>
              </a:rPr>
              <a:t>PROCESS</a:t>
            </a:r>
          </a:p>
        </p:txBody>
      </p:sp>
      <p:grpSp>
        <p:nvGrpSpPr>
          <p:cNvPr id="106" name="Group 105">
            <a:extLst>
              <a:ext uri="{FF2B5EF4-FFF2-40B4-BE49-F238E27FC236}">
                <a16:creationId xmlns:a16="http://schemas.microsoft.com/office/drawing/2014/main" id="{84CBD101-7022-4531-966F-6ADC4B85C99C}"/>
              </a:ext>
            </a:extLst>
          </p:cNvPr>
          <p:cNvGrpSpPr/>
          <p:nvPr/>
        </p:nvGrpSpPr>
        <p:grpSpPr>
          <a:xfrm>
            <a:off x="6996906" y="3552236"/>
            <a:ext cx="484188" cy="490538"/>
            <a:chOff x="7558088" y="4486275"/>
            <a:chExt cx="484188" cy="490538"/>
          </a:xfrm>
          <a:solidFill>
            <a:schemeClr val="accent4">
              <a:lumMod val="20000"/>
              <a:lumOff val="80000"/>
            </a:schemeClr>
          </a:solidFill>
        </p:grpSpPr>
        <p:sp>
          <p:nvSpPr>
            <p:cNvPr id="107" name="Freeform 7">
              <a:extLst>
                <a:ext uri="{FF2B5EF4-FFF2-40B4-BE49-F238E27FC236}">
                  <a16:creationId xmlns:a16="http://schemas.microsoft.com/office/drawing/2014/main" id="{77F1DA2B-AA58-4E1D-BBBF-D1A6879C5415}"/>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
              <a:extLst>
                <a:ext uri="{FF2B5EF4-FFF2-40B4-BE49-F238E27FC236}">
                  <a16:creationId xmlns:a16="http://schemas.microsoft.com/office/drawing/2014/main" id="{B3CBDC54-54F7-4290-8C30-9BDE2488D2E1}"/>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46C3382D-A7AF-492F-A5A6-35892DA05ADB}"/>
              </a:ext>
            </a:extLst>
          </p:cNvPr>
          <p:cNvGrpSpPr/>
          <p:nvPr/>
        </p:nvGrpSpPr>
        <p:grpSpPr>
          <a:xfrm>
            <a:off x="6996906" y="4326924"/>
            <a:ext cx="484188" cy="490538"/>
            <a:chOff x="7558088" y="4486275"/>
            <a:chExt cx="484188" cy="490538"/>
          </a:xfrm>
          <a:solidFill>
            <a:schemeClr val="accent4">
              <a:lumMod val="20000"/>
              <a:lumOff val="80000"/>
            </a:schemeClr>
          </a:solidFill>
        </p:grpSpPr>
        <p:sp>
          <p:nvSpPr>
            <p:cNvPr id="110" name="Freeform 7">
              <a:extLst>
                <a:ext uri="{FF2B5EF4-FFF2-40B4-BE49-F238E27FC236}">
                  <a16:creationId xmlns:a16="http://schemas.microsoft.com/office/drawing/2014/main" id="{23B9143D-5E2C-4BE4-B9B2-B4F9DE38979E}"/>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
              <a:extLst>
                <a:ext uri="{FF2B5EF4-FFF2-40B4-BE49-F238E27FC236}">
                  <a16:creationId xmlns:a16="http://schemas.microsoft.com/office/drawing/2014/main" id="{5FB0513F-7CA8-4D41-868D-241B867DFEEF}"/>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TextBox 114">
            <a:extLst>
              <a:ext uri="{FF2B5EF4-FFF2-40B4-BE49-F238E27FC236}">
                <a16:creationId xmlns:a16="http://schemas.microsoft.com/office/drawing/2014/main" id="{D127E965-596E-4FC1-B37B-34BB0BF833A0}"/>
              </a:ext>
            </a:extLst>
          </p:cNvPr>
          <p:cNvSpPr txBox="1"/>
          <p:nvPr/>
        </p:nvSpPr>
        <p:spPr>
          <a:xfrm>
            <a:off x="7481094" y="3669449"/>
            <a:ext cx="3067050" cy="348813"/>
          </a:xfrm>
          <a:prstGeom prst="rect">
            <a:avLst/>
          </a:prstGeom>
          <a:noFill/>
        </p:spPr>
        <p:txBody>
          <a:bodyPr wrap="square" numCol="1" spcCol="457200" rtlCol="0">
            <a:spAutoFit/>
          </a:bodyPr>
          <a:lstStyle/>
          <a:p>
            <a:pPr>
              <a:lnSpc>
                <a:spcPts val="2000"/>
              </a:lnSpc>
            </a:pPr>
            <a:r>
              <a:rPr lang="zh-TW" altLang="en-US" dirty="0">
                <a:solidFill>
                  <a:schemeClr val="bg1"/>
                </a:solidFill>
              </a:rPr>
              <a:t>在</a:t>
            </a:r>
            <a:r>
              <a:rPr lang="en-US" altLang="zh-TW" dirty="0">
                <a:solidFill>
                  <a:schemeClr val="bg1"/>
                </a:solidFill>
              </a:rPr>
              <a:t> Console </a:t>
            </a:r>
            <a:r>
              <a:rPr lang="zh-TW" altLang="en-US" dirty="0">
                <a:solidFill>
                  <a:schemeClr val="bg1"/>
                </a:solidFill>
              </a:rPr>
              <a:t>搜尋</a:t>
            </a:r>
            <a:r>
              <a:rPr lang="en-US" altLang="zh-TW" dirty="0">
                <a:solidFill>
                  <a:schemeClr val="bg1"/>
                </a:solidFill>
              </a:rPr>
              <a:t> S3 </a:t>
            </a:r>
            <a:r>
              <a:rPr lang="zh-TW" altLang="en-US" dirty="0">
                <a:solidFill>
                  <a:schemeClr val="bg1"/>
                </a:solidFill>
              </a:rPr>
              <a:t>並進入</a:t>
            </a:r>
            <a:endParaRPr lang="en-US" sz="1000" dirty="0">
              <a:solidFill>
                <a:schemeClr val="bg1"/>
              </a:solidFill>
              <a:latin typeface="PT Sans" panose="020B0503020203020204" pitchFamily="34" charset="0"/>
              <a:ea typeface="PT Sans" panose="020B0503020203020204" pitchFamily="34" charset="0"/>
              <a:cs typeface="Montserrat" charset="0"/>
            </a:endParaRPr>
          </a:p>
        </p:txBody>
      </p:sp>
      <p:sp>
        <p:nvSpPr>
          <p:cNvPr id="116" name="TextBox 115">
            <a:extLst>
              <a:ext uri="{FF2B5EF4-FFF2-40B4-BE49-F238E27FC236}">
                <a16:creationId xmlns:a16="http://schemas.microsoft.com/office/drawing/2014/main" id="{FA6BFB65-5080-4E34-B6F2-0C573ED5765B}"/>
              </a:ext>
            </a:extLst>
          </p:cNvPr>
          <p:cNvSpPr txBox="1"/>
          <p:nvPr/>
        </p:nvSpPr>
        <p:spPr>
          <a:xfrm>
            <a:off x="7543800" y="4397466"/>
            <a:ext cx="3704771" cy="348813"/>
          </a:xfrm>
          <a:prstGeom prst="rect">
            <a:avLst/>
          </a:prstGeom>
          <a:noFill/>
        </p:spPr>
        <p:txBody>
          <a:bodyPr wrap="square" numCol="1" spcCol="457200" rtlCol="0">
            <a:spAutoFit/>
          </a:bodyPr>
          <a:lstStyle/>
          <a:p>
            <a:pPr>
              <a:lnSpc>
                <a:spcPts val="2000"/>
              </a:lnSpc>
            </a:pPr>
            <a:r>
              <a:rPr lang="zh-TW" altLang="en-US" dirty="0">
                <a:solidFill>
                  <a:schemeClr val="bg1"/>
                </a:solidFill>
              </a:rPr>
              <a:t>點擊</a:t>
            </a:r>
            <a:r>
              <a:rPr lang="en-US" altLang="zh-TW" dirty="0">
                <a:solidFill>
                  <a:schemeClr val="bg1"/>
                </a:solidFill>
              </a:rPr>
              <a:t> </a:t>
            </a:r>
            <a:r>
              <a:rPr lang="en-US" altLang="zh-TW" b="1" dirty="0">
                <a:solidFill>
                  <a:schemeClr val="bg1"/>
                </a:solidFill>
              </a:rPr>
              <a:t>Create bucket </a:t>
            </a:r>
            <a:r>
              <a:rPr lang="zh-TW" altLang="en-US" dirty="0">
                <a:solidFill>
                  <a:schemeClr val="bg1"/>
                </a:solidFill>
              </a:rPr>
              <a:t>進入創建頁面</a:t>
            </a:r>
            <a:endParaRPr lang="en-US" sz="1000" dirty="0">
              <a:solidFill>
                <a:schemeClr val="bg1"/>
              </a:solidFill>
              <a:latin typeface="PT Sans" panose="020B0503020203020204" pitchFamily="34" charset="0"/>
              <a:ea typeface="PT Sans" panose="020B0503020203020204" pitchFamily="34" charset="0"/>
              <a:cs typeface="Montserrat" charset="0"/>
            </a:endParaRPr>
          </a:p>
        </p:txBody>
      </p:sp>
      <p:sp>
        <p:nvSpPr>
          <p:cNvPr id="118" name="TextBox 117">
            <a:extLst>
              <a:ext uri="{FF2B5EF4-FFF2-40B4-BE49-F238E27FC236}">
                <a16:creationId xmlns:a16="http://schemas.microsoft.com/office/drawing/2014/main" id="{142E5E13-4008-4CD3-BE7E-05497A3B920E}"/>
              </a:ext>
            </a:extLst>
          </p:cNvPr>
          <p:cNvSpPr txBox="1"/>
          <p:nvPr/>
        </p:nvSpPr>
        <p:spPr>
          <a:xfrm>
            <a:off x="2931886" y="6230551"/>
            <a:ext cx="6328228" cy="276999"/>
          </a:xfrm>
          <a:prstGeom prst="rect">
            <a:avLst/>
          </a:prstGeom>
          <a:noFill/>
        </p:spPr>
        <p:txBody>
          <a:bodyPr wrap="square" rtlCol="0">
            <a:spAutoFit/>
          </a:bodyPr>
          <a:lstStyle/>
          <a:p>
            <a:pPr algn="ctr"/>
            <a:r>
              <a:rPr lang="en-US" altLang="zh-TW" sz="1200" b="1" spc="200" dirty="0">
                <a:solidFill>
                  <a:schemeClr val="bg1"/>
                </a:solidFill>
                <a:latin typeface="PT Sans" panose="020B0503020203020204" pitchFamily="34" charset="0"/>
              </a:rPr>
              <a:t>Reported By Team 9 – 15 ,Dec 2020</a:t>
            </a:r>
          </a:p>
        </p:txBody>
      </p:sp>
    </p:spTree>
    <p:extLst>
      <p:ext uri="{BB962C8B-B14F-4D97-AF65-F5344CB8AC3E}">
        <p14:creationId xmlns:p14="http://schemas.microsoft.com/office/powerpoint/2010/main" val="2958715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F3CF4F6-4A66-4435-AC3E-C2D49E36646A}"/>
              </a:ext>
            </a:extLst>
          </p:cNvPr>
          <p:cNvSpPr/>
          <p:nvPr/>
        </p:nvSpPr>
        <p:spPr>
          <a:xfrm>
            <a:off x="0" y="0"/>
            <a:ext cx="12192000" cy="68580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D92AE94F-D13E-4C87-B01A-1306FD0B979E}"/>
              </a:ext>
            </a:extLst>
          </p:cNvPr>
          <p:cNvGrpSpPr/>
          <p:nvPr/>
        </p:nvGrpSpPr>
        <p:grpSpPr>
          <a:xfrm>
            <a:off x="1905139" y="1971674"/>
            <a:ext cx="4495661" cy="3758163"/>
            <a:chOff x="1276690" y="3259717"/>
            <a:chExt cx="4162265" cy="3479460"/>
          </a:xfrm>
        </p:grpSpPr>
        <p:sp>
          <p:nvSpPr>
            <p:cNvPr id="55" name="Shape 6">
              <a:extLst>
                <a:ext uri="{FF2B5EF4-FFF2-40B4-BE49-F238E27FC236}">
                  <a16:creationId xmlns:a16="http://schemas.microsoft.com/office/drawing/2014/main" id="{64ED51AB-3595-44CF-8914-99CDF0765AB1}"/>
                </a:ext>
              </a:extLst>
            </p:cNvPr>
            <p:cNvSpPr/>
            <p:nvPr/>
          </p:nvSpPr>
          <p:spPr>
            <a:xfrm>
              <a:off x="2652307" y="6164453"/>
              <a:ext cx="1426746" cy="500117"/>
            </a:xfrm>
            <a:custGeom>
              <a:avLst/>
              <a:gdLst/>
              <a:ahLst/>
              <a:cxnLst>
                <a:cxn ang="0">
                  <a:pos x="wd2" y="hd2"/>
                </a:cxn>
                <a:cxn ang="5400000">
                  <a:pos x="wd2" y="hd2"/>
                </a:cxn>
                <a:cxn ang="10800000">
                  <a:pos x="wd2" y="hd2"/>
                </a:cxn>
                <a:cxn ang="16200000">
                  <a:pos x="wd2" y="hd2"/>
                </a:cxn>
              </a:cxnLst>
              <a:rect l="0" t="0" r="r" b="b"/>
              <a:pathLst>
                <a:path w="21600" h="21600" extrusionOk="0">
                  <a:moveTo>
                    <a:pt x="18791" y="0"/>
                  </a:moveTo>
                  <a:lnTo>
                    <a:pt x="18791" y="9755"/>
                  </a:lnTo>
                  <a:cubicBezTo>
                    <a:pt x="18791" y="18465"/>
                    <a:pt x="20623" y="20903"/>
                    <a:pt x="21600" y="21600"/>
                  </a:cubicBezTo>
                  <a:lnTo>
                    <a:pt x="0" y="21600"/>
                  </a:lnTo>
                  <a:cubicBezTo>
                    <a:pt x="977" y="20903"/>
                    <a:pt x="2809" y="18465"/>
                    <a:pt x="2809" y="9755"/>
                  </a:cubicBezTo>
                  <a:lnTo>
                    <a:pt x="2809" y="0"/>
                  </a:lnTo>
                </a:path>
              </a:pathLst>
            </a:custGeom>
            <a:gradFill>
              <a:gsLst>
                <a:gs pos="62000">
                  <a:schemeClr val="bg1">
                    <a:lumMod val="95000"/>
                  </a:schemeClr>
                </a:gs>
                <a:gs pos="100000">
                  <a:schemeClr val="bg1">
                    <a:lumMod val="75000"/>
                  </a:schemeClr>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6" name="Shape 7">
              <a:extLst>
                <a:ext uri="{FF2B5EF4-FFF2-40B4-BE49-F238E27FC236}">
                  <a16:creationId xmlns:a16="http://schemas.microsoft.com/office/drawing/2014/main" id="{BAA78BC6-A4E4-465E-A6CC-99294C6AFA1E}"/>
                </a:ext>
              </a:extLst>
            </p:cNvPr>
            <p:cNvSpPr/>
            <p:nvPr/>
          </p:nvSpPr>
          <p:spPr>
            <a:xfrm>
              <a:off x="2593268" y="6654480"/>
              <a:ext cx="1541692" cy="84697"/>
            </a:xfrm>
            <a:custGeom>
              <a:avLst/>
              <a:gdLst/>
              <a:ahLst/>
              <a:cxnLst>
                <a:cxn ang="0">
                  <a:pos x="wd2" y="hd2"/>
                </a:cxn>
                <a:cxn ang="5400000">
                  <a:pos x="wd2" y="hd2"/>
                </a:cxn>
                <a:cxn ang="10800000">
                  <a:pos x="wd2" y="hd2"/>
                </a:cxn>
                <a:cxn ang="16200000">
                  <a:pos x="wd2" y="hd2"/>
                </a:cxn>
              </a:cxnLst>
              <a:rect l="0" t="0" r="r" b="b"/>
              <a:pathLst>
                <a:path w="21600" h="21600" extrusionOk="0">
                  <a:moveTo>
                    <a:pt x="21007" y="21600"/>
                  </a:moveTo>
                  <a:cubicBezTo>
                    <a:pt x="21334" y="21600"/>
                    <a:pt x="21600" y="16765"/>
                    <a:pt x="21600" y="10800"/>
                  </a:cubicBezTo>
                  <a:lnTo>
                    <a:pt x="21600" y="10800"/>
                  </a:lnTo>
                  <a:cubicBezTo>
                    <a:pt x="21600" y="4835"/>
                    <a:pt x="21334" y="0"/>
                    <a:pt x="21007" y="0"/>
                  </a:cubicBezTo>
                  <a:lnTo>
                    <a:pt x="593" y="0"/>
                  </a:lnTo>
                  <a:cubicBezTo>
                    <a:pt x="266" y="0"/>
                    <a:pt x="0" y="4835"/>
                    <a:pt x="0" y="10800"/>
                  </a:cubicBezTo>
                  <a:lnTo>
                    <a:pt x="0" y="10800"/>
                  </a:lnTo>
                  <a:cubicBezTo>
                    <a:pt x="0" y="16765"/>
                    <a:pt x="266" y="21600"/>
                    <a:pt x="593" y="21600"/>
                  </a:cubicBezTo>
                  <a:cubicBezTo>
                    <a:pt x="593" y="21600"/>
                    <a:pt x="21007" y="21600"/>
                    <a:pt x="21007" y="21600"/>
                  </a:cubicBezTo>
                  <a:close/>
                </a:path>
              </a:pathLst>
            </a:custGeom>
            <a:solidFill>
              <a:schemeClr val="bg1">
                <a:lumMod val="8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8" name="Shape 8">
              <a:extLst>
                <a:ext uri="{FF2B5EF4-FFF2-40B4-BE49-F238E27FC236}">
                  <a16:creationId xmlns:a16="http://schemas.microsoft.com/office/drawing/2014/main" id="{860E7618-2A0F-4ED0-B1E2-3408892D736B}"/>
                </a:ext>
              </a:extLst>
            </p:cNvPr>
            <p:cNvSpPr/>
            <p:nvPr/>
          </p:nvSpPr>
          <p:spPr>
            <a:xfrm>
              <a:off x="2839642" y="6164453"/>
              <a:ext cx="1102500" cy="404507"/>
            </a:xfrm>
            <a:custGeom>
              <a:avLst/>
              <a:gdLst/>
              <a:ahLst/>
              <a:cxnLst>
                <a:cxn ang="0">
                  <a:pos x="wd2" y="hd2"/>
                </a:cxn>
                <a:cxn ang="5400000">
                  <a:pos x="wd2" y="hd2"/>
                </a:cxn>
                <a:cxn ang="10800000">
                  <a:pos x="wd2" y="hd2"/>
                </a:cxn>
                <a:cxn ang="16200000">
                  <a:pos x="wd2" y="hd2"/>
                </a:cxn>
              </a:cxnLst>
              <a:rect l="0" t="0" r="r" b="b"/>
              <a:pathLst>
                <a:path w="21600" h="21600" extrusionOk="0">
                  <a:moveTo>
                    <a:pt x="20683" y="12060"/>
                  </a:moveTo>
                  <a:lnTo>
                    <a:pt x="20683" y="0"/>
                  </a:lnTo>
                  <a:lnTo>
                    <a:pt x="0" y="0"/>
                  </a:lnTo>
                  <a:lnTo>
                    <a:pt x="0" y="9899"/>
                  </a:lnTo>
                  <a:lnTo>
                    <a:pt x="21600" y="21600"/>
                  </a:lnTo>
                  <a:cubicBezTo>
                    <a:pt x="21064" y="19415"/>
                    <a:pt x="20683" y="16365"/>
                    <a:pt x="20683" y="12060"/>
                  </a:cubicBezTo>
                  <a:close/>
                </a:path>
              </a:pathLst>
            </a:custGeom>
            <a:solidFill>
              <a:schemeClr val="bg1">
                <a:lumMod val="85000"/>
                <a:alpha val="2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9">
              <a:extLst>
                <a:ext uri="{FF2B5EF4-FFF2-40B4-BE49-F238E27FC236}">
                  <a16:creationId xmlns:a16="http://schemas.microsoft.com/office/drawing/2014/main" id="{27AB3A73-0928-403B-B18D-C56553489773}"/>
                </a:ext>
              </a:extLst>
            </p:cNvPr>
            <p:cNvSpPr/>
            <p:nvPr/>
          </p:nvSpPr>
          <p:spPr>
            <a:xfrm>
              <a:off x="1276690" y="3259717"/>
              <a:ext cx="4162265" cy="26377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189"/>
                  </a:lnTo>
                  <a:cubicBezTo>
                    <a:pt x="0" y="535"/>
                    <a:pt x="339" y="0"/>
                    <a:pt x="753" y="0"/>
                  </a:cubicBezTo>
                  <a:lnTo>
                    <a:pt x="20847" y="0"/>
                  </a:lnTo>
                  <a:cubicBezTo>
                    <a:pt x="21261" y="0"/>
                    <a:pt x="21600" y="535"/>
                    <a:pt x="21600" y="1189"/>
                  </a:cubicBezTo>
                  <a:lnTo>
                    <a:pt x="21600" y="21600"/>
                  </a:lnTo>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0">
              <a:extLst>
                <a:ext uri="{FF2B5EF4-FFF2-40B4-BE49-F238E27FC236}">
                  <a16:creationId xmlns:a16="http://schemas.microsoft.com/office/drawing/2014/main" id="{8977A5EE-9095-4A85-9CE6-AF71E5BFA3BF}"/>
                </a:ext>
              </a:extLst>
            </p:cNvPr>
            <p:cNvSpPr/>
            <p:nvPr/>
          </p:nvSpPr>
          <p:spPr>
            <a:xfrm>
              <a:off x="1276690" y="5894463"/>
              <a:ext cx="4162265" cy="4138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021"/>
                  </a:lnTo>
                  <a:cubicBezTo>
                    <a:pt x="0" y="18190"/>
                    <a:pt x="339" y="21600"/>
                    <a:pt x="753" y="21600"/>
                  </a:cubicBezTo>
                  <a:lnTo>
                    <a:pt x="20847" y="21600"/>
                  </a:lnTo>
                  <a:cubicBezTo>
                    <a:pt x="21261" y="21600"/>
                    <a:pt x="21600" y="18190"/>
                    <a:pt x="21600" y="14021"/>
                  </a:cubicBezTo>
                  <a:lnTo>
                    <a:pt x="21600" y="0"/>
                  </a:lnTo>
                  <a:cubicBezTo>
                    <a:pt x="21600" y="0"/>
                    <a:pt x="0" y="0"/>
                    <a:pt x="0" y="0"/>
                  </a:cubicBezTo>
                  <a:close/>
                </a:path>
              </a:pathLst>
            </a:custGeom>
            <a:gradFill>
              <a:gsLst>
                <a:gs pos="100000">
                  <a:schemeClr val="bg1"/>
                </a:gs>
                <a:gs pos="0">
                  <a:schemeClr val="bg1">
                    <a:lumMod val="95000"/>
                  </a:schemeClr>
                </a:gs>
              </a:gsLst>
              <a:lin ang="36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pic>
        <p:nvPicPr>
          <p:cNvPr id="12" name="Picture Placeholder 11">
            <a:extLst>
              <a:ext uri="{FF2B5EF4-FFF2-40B4-BE49-F238E27FC236}">
                <a16:creationId xmlns:a16="http://schemas.microsoft.com/office/drawing/2014/main" id="{FAF6A0C5-171C-4C85-9030-19125D05B65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2114239" y="2197915"/>
            <a:ext cx="4077460" cy="2376535"/>
          </a:xfrm>
        </p:spPr>
      </p:pic>
      <p:cxnSp>
        <p:nvCxnSpPr>
          <p:cNvPr id="43" name="Straight Connector 42">
            <a:extLst>
              <a:ext uri="{FF2B5EF4-FFF2-40B4-BE49-F238E27FC236}">
                <a16:creationId xmlns:a16="http://schemas.microsoft.com/office/drawing/2014/main" id="{CFA64E94-348C-4FAE-9E74-678B518F4AD2}"/>
              </a:ext>
            </a:extLst>
          </p:cNvPr>
          <p:cNvCxnSpPr>
            <a:cxnSpLocks/>
          </p:cNvCxnSpPr>
          <p:nvPr/>
        </p:nvCxnSpPr>
        <p:spPr>
          <a:xfrm>
            <a:off x="5791200" y="1079500"/>
            <a:ext cx="6096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FEBA298-5BC8-41AA-A571-F65A0172D989}"/>
              </a:ext>
            </a:extLst>
          </p:cNvPr>
          <p:cNvSpPr txBox="1"/>
          <p:nvPr/>
        </p:nvSpPr>
        <p:spPr>
          <a:xfrm>
            <a:off x="943429" y="478971"/>
            <a:ext cx="10305142" cy="477054"/>
          </a:xfrm>
          <a:prstGeom prst="rect">
            <a:avLst/>
          </a:prstGeom>
          <a:noFill/>
        </p:spPr>
        <p:txBody>
          <a:bodyPr wrap="square" rtlCol="0">
            <a:spAutoFit/>
          </a:bodyPr>
          <a:lstStyle/>
          <a:p>
            <a:pPr algn="ctr"/>
            <a:r>
              <a:rPr lang="en-US" sz="2500" b="1" spc="300" dirty="0">
                <a:solidFill>
                  <a:schemeClr val="bg1"/>
                </a:solidFill>
                <a:latin typeface="Oswald" panose="02000303000000000000" pitchFamily="2" charset="0"/>
              </a:rPr>
              <a:t>DETAILED</a:t>
            </a:r>
            <a:r>
              <a:rPr lang="en-US" sz="2500" b="1" spc="300" dirty="0">
                <a:latin typeface="Oswald" panose="02000303000000000000" pitchFamily="2" charset="0"/>
              </a:rPr>
              <a:t> </a:t>
            </a:r>
            <a:r>
              <a:rPr lang="en-US" sz="2500" spc="300" dirty="0">
                <a:solidFill>
                  <a:schemeClr val="accent4">
                    <a:lumMod val="20000"/>
                    <a:lumOff val="80000"/>
                  </a:schemeClr>
                </a:solidFill>
                <a:latin typeface="Oswald" panose="02000303000000000000" pitchFamily="2" charset="0"/>
              </a:rPr>
              <a:t>PROCESS</a:t>
            </a:r>
            <a:r>
              <a:rPr lang="en-US" sz="2500" b="1" spc="300" dirty="0">
                <a:solidFill>
                  <a:schemeClr val="bg1"/>
                </a:solidFill>
                <a:latin typeface="Oswald" panose="02000303000000000000" pitchFamily="2" charset="0"/>
              </a:rPr>
              <a:t> ON </a:t>
            </a:r>
            <a:r>
              <a:rPr lang="en-US" sz="2500" spc="300" dirty="0">
                <a:solidFill>
                  <a:schemeClr val="accent4">
                    <a:lumMod val="20000"/>
                    <a:lumOff val="80000"/>
                  </a:schemeClr>
                </a:solidFill>
                <a:latin typeface="Oswald" panose="02000303000000000000" pitchFamily="2" charset="0"/>
              </a:rPr>
              <a:t>AWS</a:t>
            </a:r>
          </a:p>
        </p:txBody>
      </p:sp>
      <p:grpSp>
        <p:nvGrpSpPr>
          <p:cNvPr id="106" name="Group 105">
            <a:extLst>
              <a:ext uri="{FF2B5EF4-FFF2-40B4-BE49-F238E27FC236}">
                <a16:creationId xmlns:a16="http://schemas.microsoft.com/office/drawing/2014/main" id="{84CBD101-7022-4531-966F-6ADC4B85C99C}"/>
              </a:ext>
            </a:extLst>
          </p:cNvPr>
          <p:cNvGrpSpPr/>
          <p:nvPr/>
        </p:nvGrpSpPr>
        <p:grpSpPr>
          <a:xfrm>
            <a:off x="6996905" y="3196431"/>
            <a:ext cx="484188" cy="490538"/>
            <a:chOff x="7558088" y="4486275"/>
            <a:chExt cx="484188" cy="490538"/>
          </a:xfrm>
          <a:solidFill>
            <a:schemeClr val="accent4">
              <a:lumMod val="20000"/>
              <a:lumOff val="80000"/>
            </a:schemeClr>
          </a:solidFill>
        </p:grpSpPr>
        <p:sp>
          <p:nvSpPr>
            <p:cNvPr id="107" name="Freeform 7">
              <a:extLst>
                <a:ext uri="{FF2B5EF4-FFF2-40B4-BE49-F238E27FC236}">
                  <a16:creationId xmlns:a16="http://schemas.microsoft.com/office/drawing/2014/main" id="{77F1DA2B-AA58-4E1D-BBBF-D1A6879C5415}"/>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
              <a:extLst>
                <a:ext uri="{FF2B5EF4-FFF2-40B4-BE49-F238E27FC236}">
                  <a16:creationId xmlns:a16="http://schemas.microsoft.com/office/drawing/2014/main" id="{B3CBDC54-54F7-4290-8C30-9BDE2488D2E1}"/>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46C3382D-A7AF-492F-A5A6-35892DA05ADB}"/>
              </a:ext>
            </a:extLst>
          </p:cNvPr>
          <p:cNvGrpSpPr/>
          <p:nvPr/>
        </p:nvGrpSpPr>
        <p:grpSpPr>
          <a:xfrm>
            <a:off x="6996905" y="3971119"/>
            <a:ext cx="484188" cy="490538"/>
            <a:chOff x="7558088" y="4486275"/>
            <a:chExt cx="484188" cy="490538"/>
          </a:xfrm>
          <a:solidFill>
            <a:schemeClr val="accent4">
              <a:lumMod val="20000"/>
              <a:lumOff val="80000"/>
            </a:schemeClr>
          </a:solidFill>
        </p:grpSpPr>
        <p:sp>
          <p:nvSpPr>
            <p:cNvPr id="110" name="Freeform 7">
              <a:extLst>
                <a:ext uri="{FF2B5EF4-FFF2-40B4-BE49-F238E27FC236}">
                  <a16:creationId xmlns:a16="http://schemas.microsoft.com/office/drawing/2014/main" id="{23B9143D-5E2C-4BE4-B9B2-B4F9DE38979E}"/>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
              <a:extLst>
                <a:ext uri="{FF2B5EF4-FFF2-40B4-BE49-F238E27FC236}">
                  <a16:creationId xmlns:a16="http://schemas.microsoft.com/office/drawing/2014/main" id="{5FB0513F-7CA8-4D41-868D-241B867DFEEF}"/>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2" name="Group 111">
            <a:extLst>
              <a:ext uri="{FF2B5EF4-FFF2-40B4-BE49-F238E27FC236}">
                <a16:creationId xmlns:a16="http://schemas.microsoft.com/office/drawing/2014/main" id="{11D64023-0BA9-4930-AEDE-918BD87FF01F}"/>
              </a:ext>
            </a:extLst>
          </p:cNvPr>
          <p:cNvGrpSpPr/>
          <p:nvPr/>
        </p:nvGrpSpPr>
        <p:grpSpPr>
          <a:xfrm>
            <a:off x="6996905" y="4756717"/>
            <a:ext cx="484188" cy="490538"/>
            <a:chOff x="7558088" y="4486275"/>
            <a:chExt cx="484188" cy="490538"/>
          </a:xfrm>
          <a:solidFill>
            <a:schemeClr val="accent4">
              <a:lumMod val="20000"/>
              <a:lumOff val="80000"/>
            </a:schemeClr>
          </a:solidFill>
        </p:grpSpPr>
        <p:sp>
          <p:nvSpPr>
            <p:cNvPr id="113" name="Freeform 7">
              <a:extLst>
                <a:ext uri="{FF2B5EF4-FFF2-40B4-BE49-F238E27FC236}">
                  <a16:creationId xmlns:a16="http://schemas.microsoft.com/office/drawing/2014/main" id="{8E3362D9-0117-4B3E-9BAF-1F29B42A39E7}"/>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8">
              <a:extLst>
                <a:ext uri="{FF2B5EF4-FFF2-40B4-BE49-F238E27FC236}">
                  <a16:creationId xmlns:a16="http://schemas.microsoft.com/office/drawing/2014/main" id="{9F15BCB7-3C8C-46DB-B3D5-5A0C7FE6AC0F}"/>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TextBox 114">
            <a:extLst>
              <a:ext uri="{FF2B5EF4-FFF2-40B4-BE49-F238E27FC236}">
                <a16:creationId xmlns:a16="http://schemas.microsoft.com/office/drawing/2014/main" id="{D127E965-596E-4FC1-B37B-34BB0BF833A0}"/>
              </a:ext>
            </a:extLst>
          </p:cNvPr>
          <p:cNvSpPr txBox="1"/>
          <p:nvPr/>
        </p:nvSpPr>
        <p:spPr>
          <a:xfrm>
            <a:off x="7543800" y="3112966"/>
            <a:ext cx="4259510" cy="584775"/>
          </a:xfrm>
          <a:prstGeom prst="rect">
            <a:avLst/>
          </a:prstGeom>
          <a:noFill/>
        </p:spPr>
        <p:txBody>
          <a:bodyPr wrap="square" numCol="1" spcCol="457200" rtlCol="0">
            <a:spAutoFit/>
          </a:bodyPr>
          <a:lstStyle/>
          <a:p>
            <a:r>
              <a:rPr lang="zh-TW" altLang="en-US" sz="1600" dirty="0">
                <a:solidFill>
                  <a:schemeClr val="bg1"/>
                </a:solidFill>
              </a:rPr>
              <a:t>輸入</a:t>
            </a:r>
            <a:r>
              <a:rPr lang="en-US" altLang="zh-TW" sz="1600" dirty="0">
                <a:solidFill>
                  <a:schemeClr val="bg1"/>
                </a:solidFill>
              </a:rPr>
              <a:t> Bucket Name (</a:t>
            </a:r>
            <a:r>
              <a:rPr lang="zh-TW" altLang="en-US" sz="1600" dirty="0">
                <a:solidFill>
                  <a:schemeClr val="bg1"/>
                </a:solidFill>
              </a:rPr>
              <a:t>此處須注意，</a:t>
            </a:r>
            <a:r>
              <a:rPr lang="en-US" altLang="zh-TW" sz="1600" dirty="0">
                <a:solidFill>
                  <a:schemeClr val="bg1"/>
                </a:solidFill>
              </a:rPr>
              <a:t>Bucket</a:t>
            </a:r>
            <a:r>
              <a:rPr lang="zh-TW" altLang="en-US" sz="1600" dirty="0">
                <a:solidFill>
                  <a:schemeClr val="bg1"/>
                </a:solidFill>
              </a:rPr>
              <a:t>為全球唯一</a:t>
            </a:r>
            <a:r>
              <a:rPr lang="en-US" altLang="zh-TW" sz="1600" dirty="0">
                <a:solidFill>
                  <a:schemeClr val="bg1"/>
                </a:solidFill>
              </a:rPr>
              <a:t>)</a:t>
            </a:r>
          </a:p>
        </p:txBody>
      </p:sp>
      <p:sp>
        <p:nvSpPr>
          <p:cNvPr id="116" name="TextBox 115">
            <a:extLst>
              <a:ext uri="{FF2B5EF4-FFF2-40B4-BE49-F238E27FC236}">
                <a16:creationId xmlns:a16="http://schemas.microsoft.com/office/drawing/2014/main" id="{FA6BFB65-5080-4E34-B6F2-0C573ED5765B}"/>
              </a:ext>
            </a:extLst>
          </p:cNvPr>
          <p:cNvSpPr txBox="1"/>
          <p:nvPr/>
        </p:nvSpPr>
        <p:spPr>
          <a:xfrm>
            <a:off x="7496539" y="4013000"/>
            <a:ext cx="4074951" cy="594906"/>
          </a:xfrm>
          <a:prstGeom prst="rect">
            <a:avLst/>
          </a:prstGeom>
          <a:noFill/>
        </p:spPr>
        <p:txBody>
          <a:bodyPr wrap="square" numCol="1" spcCol="457200" rtlCol="0">
            <a:spAutoFit/>
          </a:bodyPr>
          <a:lstStyle/>
          <a:p>
            <a:pPr>
              <a:lnSpc>
                <a:spcPts val="2000"/>
              </a:lnSpc>
            </a:pPr>
            <a:r>
              <a:rPr lang="zh-TW" altLang="en-US" sz="1600" dirty="0">
                <a:solidFill>
                  <a:schemeClr val="bg1"/>
                </a:solidFill>
              </a:rPr>
              <a:t>把</a:t>
            </a:r>
            <a:r>
              <a:rPr lang="en-US" altLang="zh-TW" sz="1600" dirty="0">
                <a:solidFill>
                  <a:schemeClr val="bg1"/>
                </a:solidFill>
              </a:rPr>
              <a:t> Region </a:t>
            </a:r>
            <a:r>
              <a:rPr lang="zh-TW" altLang="en-US" sz="1600" dirty="0">
                <a:solidFill>
                  <a:schemeClr val="bg1"/>
                </a:solidFill>
              </a:rPr>
              <a:t>選擇在</a:t>
            </a:r>
            <a:r>
              <a:rPr lang="en-US" altLang="zh-TW" sz="1600" dirty="0">
                <a:solidFill>
                  <a:schemeClr val="bg1"/>
                </a:solidFill>
              </a:rPr>
              <a:t> </a:t>
            </a:r>
            <a:r>
              <a:rPr lang="en-US" altLang="zh-TW" sz="1600" b="1" dirty="0">
                <a:solidFill>
                  <a:schemeClr val="bg1"/>
                </a:solidFill>
              </a:rPr>
              <a:t>US East (N. Virginia) us-east-1</a:t>
            </a:r>
            <a:endParaRPr lang="en-US" sz="1600" dirty="0">
              <a:solidFill>
                <a:schemeClr val="bg1"/>
              </a:solidFill>
              <a:latin typeface="PT Sans" panose="020B0503020203020204" pitchFamily="34" charset="0"/>
              <a:ea typeface="PT Sans" panose="020B0503020203020204" pitchFamily="34" charset="0"/>
              <a:cs typeface="Montserrat" charset="0"/>
            </a:endParaRPr>
          </a:p>
        </p:txBody>
      </p:sp>
      <p:sp>
        <p:nvSpPr>
          <p:cNvPr id="117" name="TextBox 116">
            <a:extLst>
              <a:ext uri="{FF2B5EF4-FFF2-40B4-BE49-F238E27FC236}">
                <a16:creationId xmlns:a16="http://schemas.microsoft.com/office/drawing/2014/main" id="{79B417FE-358D-4F4C-ADB3-FD67465F67A9}"/>
              </a:ext>
            </a:extLst>
          </p:cNvPr>
          <p:cNvSpPr txBox="1"/>
          <p:nvPr/>
        </p:nvSpPr>
        <p:spPr>
          <a:xfrm>
            <a:off x="7543799" y="4673252"/>
            <a:ext cx="4074951" cy="589777"/>
          </a:xfrm>
          <a:prstGeom prst="rect">
            <a:avLst/>
          </a:prstGeom>
          <a:noFill/>
        </p:spPr>
        <p:txBody>
          <a:bodyPr wrap="square" numCol="1" spcCol="457200" rtlCol="0">
            <a:spAutoFit/>
          </a:bodyPr>
          <a:lstStyle/>
          <a:p>
            <a:pPr>
              <a:lnSpc>
                <a:spcPts val="2000"/>
              </a:lnSpc>
            </a:pPr>
            <a:r>
              <a:rPr lang="zh-TW" altLang="en-US" sz="1600" dirty="0">
                <a:solidFill>
                  <a:schemeClr val="bg1"/>
                </a:solidFill>
              </a:rPr>
              <a:t>把</a:t>
            </a:r>
            <a:r>
              <a:rPr lang="en-US" altLang="zh-TW" sz="1600" dirty="0">
                <a:solidFill>
                  <a:schemeClr val="bg1"/>
                </a:solidFill>
              </a:rPr>
              <a:t> </a:t>
            </a:r>
            <a:r>
              <a:rPr lang="en-US" altLang="zh-TW" sz="1600" b="1" dirty="0">
                <a:solidFill>
                  <a:schemeClr val="bg1"/>
                </a:solidFill>
              </a:rPr>
              <a:t>Block all Public Access </a:t>
            </a:r>
            <a:r>
              <a:rPr lang="zh-TW" altLang="en-US" sz="1600" dirty="0">
                <a:solidFill>
                  <a:schemeClr val="bg1"/>
                </a:solidFill>
              </a:rPr>
              <a:t>取消勾選後按下建立儲存體</a:t>
            </a:r>
            <a:endParaRPr lang="en-US" sz="1600" dirty="0">
              <a:solidFill>
                <a:schemeClr val="bg1"/>
              </a:solidFill>
              <a:latin typeface="PT Sans" panose="020B0503020203020204" pitchFamily="34" charset="0"/>
              <a:ea typeface="PT Sans" panose="020B0503020203020204" pitchFamily="34" charset="0"/>
              <a:cs typeface="Montserrat" charset="0"/>
            </a:endParaRPr>
          </a:p>
        </p:txBody>
      </p:sp>
      <p:sp>
        <p:nvSpPr>
          <p:cNvPr id="118" name="TextBox 117">
            <a:extLst>
              <a:ext uri="{FF2B5EF4-FFF2-40B4-BE49-F238E27FC236}">
                <a16:creationId xmlns:a16="http://schemas.microsoft.com/office/drawing/2014/main" id="{142E5E13-4008-4CD3-BE7E-05497A3B920E}"/>
              </a:ext>
            </a:extLst>
          </p:cNvPr>
          <p:cNvSpPr txBox="1"/>
          <p:nvPr/>
        </p:nvSpPr>
        <p:spPr>
          <a:xfrm>
            <a:off x="2931886" y="6230551"/>
            <a:ext cx="6328228" cy="276999"/>
          </a:xfrm>
          <a:prstGeom prst="rect">
            <a:avLst/>
          </a:prstGeom>
          <a:noFill/>
        </p:spPr>
        <p:txBody>
          <a:bodyPr wrap="square" rtlCol="0">
            <a:spAutoFit/>
          </a:bodyPr>
          <a:lstStyle/>
          <a:p>
            <a:pPr algn="ctr"/>
            <a:r>
              <a:rPr lang="en-US" altLang="zh-TW" sz="1200" b="1" spc="200" dirty="0">
                <a:solidFill>
                  <a:schemeClr val="bg1"/>
                </a:solidFill>
                <a:latin typeface="PT Sans" panose="020B0503020203020204" pitchFamily="34" charset="0"/>
              </a:rPr>
              <a:t>Reported By Team 9 – 15 ,Dec 2020</a:t>
            </a:r>
          </a:p>
        </p:txBody>
      </p:sp>
      <p:sp>
        <p:nvSpPr>
          <p:cNvPr id="27" name="TextBox 91">
            <a:extLst>
              <a:ext uri="{FF2B5EF4-FFF2-40B4-BE49-F238E27FC236}">
                <a16:creationId xmlns:a16="http://schemas.microsoft.com/office/drawing/2014/main" id="{A9386A58-56B8-ED4B-9C43-2B7E274EC5E9}"/>
              </a:ext>
            </a:extLst>
          </p:cNvPr>
          <p:cNvSpPr txBox="1"/>
          <p:nvPr/>
        </p:nvSpPr>
        <p:spPr>
          <a:xfrm>
            <a:off x="6997133" y="2430952"/>
            <a:ext cx="4034972" cy="438582"/>
          </a:xfrm>
          <a:prstGeom prst="rect">
            <a:avLst/>
          </a:prstGeom>
          <a:noFill/>
        </p:spPr>
        <p:txBody>
          <a:bodyPr wrap="square" rtlCol="0">
            <a:spAutoFit/>
          </a:bodyPr>
          <a:lstStyle/>
          <a:p>
            <a:pPr>
              <a:lnSpc>
                <a:spcPts val="2700"/>
              </a:lnSpc>
            </a:pPr>
            <a:r>
              <a:rPr lang="en-US" sz="2000" b="1" dirty="0">
                <a:solidFill>
                  <a:schemeClr val="bg1"/>
                </a:solidFill>
                <a:latin typeface="PT Sans" panose="020B0503020203020204" pitchFamily="34" charset="0"/>
                <a:ea typeface="PT Sans" panose="020B0503020203020204" pitchFamily="34" charset="0"/>
              </a:rPr>
              <a:t>FOLLOW</a:t>
            </a:r>
            <a:r>
              <a:rPr lang="en-US" sz="2500" spc="300" dirty="0">
                <a:solidFill>
                  <a:schemeClr val="accent4">
                    <a:lumMod val="20000"/>
                    <a:lumOff val="80000"/>
                  </a:schemeClr>
                </a:solidFill>
                <a:latin typeface="Oswald" panose="02000303000000000000" pitchFamily="2" charset="0"/>
              </a:rPr>
              <a:t> </a:t>
            </a:r>
            <a:r>
              <a:rPr lang="en-US" sz="2000" b="1" spc="300" dirty="0">
                <a:solidFill>
                  <a:schemeClr val="accent4">
                    <a:lumMod val="20000"/>
                    <a:lumOff val="80000"/>
                  </a:schemeClr>
                </a:solidFill>
                <a:latin typeface="PT Sans" panose="020B0503020203020204" pitchFamily="34" charset="0"/>
              </a:rPr>
              <a:t>THE</a:t>
            </a:r>
            <a:r>
              <a:rPr lang="en-US" sz="2500" spc="300" dirty="0">
                <a:solidFill>
                  <a:schemeClr val="accent4">
                    <a:lumMod val="20000"/>
                    <a:lumOff val="80000"/>
                  </a:schemeClr>
                </a:solidFill>
                <a:latin typeface="Oswald" panose="02000303000000000000" pitchFamily="2" charset="0"/>
              </a:rPr>
              <a:t> </a:t>
            </a:r>
            <a:r>
              <a:rPr lang="en-US" sz="2000" b="1" dirty="0">
                <a:solidFill>
                  <a:schemeClr val="bg1"/>
                </a:solidFill>
                <a:latin typeface="PT Sans" panose="020B0503020203020204" pitchFamily="34" charset="0"/>
                <a:ea typeface="PT Sans" panose="020B0503020203020204" pitchFamily="34" charset="0"/>
              </a:rPr>
              <a:t>PROCESS</a:t>
            </a:r>
          </a:p>
        </p:txBody>
      </p:sp>
    </p:spTree>
    <p:extLst>
      <p:ext uri="{BB962C8B-B14F-4D97-AF65-F5344CB8AC3E}">
        <p14:creationId xmlns:p14="http://schemas.microsoft.com/office/powerpoint/2010/main" val="3592836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F3CF4F6-4A66-4435-AC3E-C2D49E36646A}"/>
              </a:ext>
            </a:extLst>
          </p:cNvPr>
          <p:cNvSpPr/>
          <p:nvPr/>
        </p:nvSpPr>
        <p:spPr>
          <a:xfrm>
            <a:off x="0" y="0"/>
            <a:ext cx="12192000" cy="68580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D92AE94F-D13E-4C87-B01A-1306FD0B979E}"/>
              </a:ext>
            </a:extLst>
          </p:cNvPr>
          <p:cNvGrpSpPr/>
          <p:nvPr/>
        </p:nvGrpSpPr>
        <p:grpSpPr>
          <a:xfrm>
            <a:off x="1905139" y="1971674"/>
            <a:ext cx="4495661" cy="3758163"/>
            <a:chOff x="1276690" y="3259717"/>
            <a:chExt cx="4162265" cy="3479460"/>
          </a:xfrm>
        </p:grpSpPr>
        <p:sp>
          <p:nvSpPr>
            <p:cNvPr id="55" name="Shape 6">
              <a:extLst>
                <a:ext uri="{FF2B5EF4-FFF2-40B4-BE49-F238E27FC236}">
                  <a16:creationId xmlns:a16="http://schemas.microsoft.com/office/drawing/2014/main" id="{64ED51AB-3595-44CF-8914-99CDF0765AB1}"/>
                </a:ext>
              </a:extLst>
            </p:cNvPr>
            <p:cNvSpPr/>
            <p:nvPr/>
          </p:nvSpPr>
          <p:spPr>
            <a:xfrm>
              <a:off x="2652307" y="6164453"/>
              <a:ext cx="1426746" cy="500117"/>
            </a:xfrm>
            <a:custGeom>
              <a:avLst/>
              <a:gdLst/>
              <a:ahLst/>
              <a:cxnLst>
                <a:cxn ang="0">
                  <a:pos x="wd2" y="hd2"/>
                </a:cxn>
                <a:cxn ang="5400000">
                  <a:pos x="wd2" y="hd2"/>
                </a:cxn>
                <a:cxn ang="10800000">
                  <a:pos x="wd2" y="hd2"/>
                </a:cxn>
                <a:cxn ang="16200000">
                  <a:pos x="wd2" y="hd2"/>
                </a:cxn>
              </a:cxnLst>
              <a:rect l="0" t="0" r="r" b="b"/>
              <a:pathLst>
                <a:path w="21600" h="21600" extrusionOk="0">
                  <a:moveTo>
                    <a:pt x="18791" y="0"/>
                  </a:moveTo>
                  <a:lnTo>
                    <a:pt x="18791" y="9755"/>
                  </a:lnTo>
                  <a:cubicBezTo>
                    <a:pt x="18791" y="18465"/>
                    <a:pt x="20623" y="20903"/>
                    <a:pt x="21600" y="21600"/>
                  </a:cubicBezTo>
                  <a:lnTo>
                    <a:pt x="0" y="21600"/>
                  </a:lnTo>
                  <a:cubicBezTo>
                    <a:pt x="977" y="20903"/>
                    <a:pt x="2809" y="18465"/>
                    <a:pt x="2809" y="9755"/>
                  </a:cubicBezTo>
                  <a:lnTo>
                    <a:pt x="2809" y="0"/>
                  </a:lnTo>
                </a:path>
              </a:pathLst>
            </a:custGeom>
            <a:gradFill>
              <a:gsLst>
                <a:gs pos="62000">
                  <a:schemeClr val="bg1">
                    <a:lumMod val="95000"/>
                  </a:schemeClr>
                </a:gs>
                <a:gs pos="100000">
                  <a:schemeClr val="bg1">
                    <a:lumMod val="75000"/>
                  </a:schemeClr>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6" name="Shape 7">
              <a:extLst>
                <a:ext uri="{FF2B5EF4-FFF2-40B4-BE49-F238E27FC236}">
                  <a16:creationId xmlns:a16="http://schemas.microsoft.com/office/drawing/2014/main" id="{BAA78BC6-A4E4-465E-A6CC-99294C6AFA1E}"/>
                </a:ext>
              </a:extLst>
            </p:cNvPr>
            <p:cNvSpPr/>
            <p:nvPr/>
          </p:nvSpPr>
          <p:spPr>
            <a:xfrm>
              <a:off x="2593268" y="6654480"/>
              <a:ext cx="1541692" cy="84697"/>
            </a:xfrm>
            <a:custGeom>
              <a:avLst/>
              <a:gdLst/>
              <a:ahLst/>
              <a:cxnLst>
                <a:cxn ang="0">
                  <a:pos x="wd2" y="hd2"/>
                </a:cxn>
                <a:cxn ang="5400000">
                  <a:pos x="wd2" y="hd2"/>
                </a:cxn>
                <a:cxn ang="10800000">
                  <a:pos x="wd2" y="hd2"/>
                </a:cxn>
                <a:cxn ang="16200000">
                  <a:pos x="wd2" y="hd2"/>
                </a:cxn>
              </a:cxnLst>
              <a:rect l="0" t="0" r="r" b="b"/>
              <a:pathLst>
                <a:path w="21600" h="21600" extrusionOk="0">
                  <a:moveTo>
                    <a:pt x="21007" y="21600"/>
                  </a:moveTo>
                  <a:cubicBezTo>
                    <a:pt x="21334" y="21600"/>
                    <a:pt x="21600" y="16765"/>
                    <a:pt x="21600" y="10800"/>
                  </a:cubicBezTo>
                  <a:lnTo>
                    <a:pt x="21600" y="10800"/>
                  </a:lnTo>
                  <a:cubicBezTo>
                    <a:pt x="21600" y="4835"/>
                    <a:pt x="21334" y="0"/>
                    <a:pt x="21007" y="0"/>
                  </a:cubicBezTo>
                  <a:lnTo>
                    <a:pt x="593" y="0"/>
                  </a:lnTo>
                  <a:cubicBezTo>
                    <a:pt x="266" y="0"/>
                    <a:pt x="0" y="4835"/>
                    <a:pt x="0" y="10800"/>
                  </a:cubicBezTo>
                  <a:lnTo>
                    <a:pt x="0" y="10800"/>
                  </a:lnTo>
                  <a:cubicBezTo>
                    <a:pt x="0" y="16765"/>
                    <a:pt x="266" y="21600"/>
                    <a:pt x="593" y="21600"/>
                  </a:cubicBezTo>
                  <a:cubicBezTo>
                    <a:pt x="593" y="21600"/>
                    <a:pt x="21007" y="21600"/>
                    <a:pt x="21007" y="21600"/>
                  </a:cubicBezTo>
                  <a:close/>
                </a:path>
              </a:pathLst>
            </a:custGeom>
            <a:solidFill>
              <a:schemeClr val="bg1">
                <a:lumMod val="8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8" name="Shape 8">
              <a:extLst>
                <a:ext uri="{FF2B5EF4-FFF2-40B4-BE49-F238E27FC236}">
                  <a16:creationId xmlns:a16="http://schemas.microsoft.com/office/drawing/2014/main" id="{860E7618-2A0F-4ED0-B1E2-3408892D736B}"/>
                </a:ext>
              </a:extLst>
            </p:cNvPr>
            <p:cNvSpPr/>
            <p:nvPr/>
          </p:nvSpPr>
          <p:spPr>
            <a:xfrm>
              <a:off x="2839642" y="6164453"/>
              <a:ext cx="1102500" cy="404507"/>
            </a:xfrm>
            <a:custGeom>
              <a:avLst/>
              <a:gdLst/>
              <a:ahLst/>
              <a:cxnLst>
                <a:cxn ang="0">
                  <a:pos x="wd2" y="hd2"/>
                </a:cxn>
                <a:cxn ang="5400000">
                  <a:pos x="wd2" y="hd2"/>
                </a:cxn>
                <a:cxn ang="10800000">
                  <a:pos x="wd2" y="hd2"/>
                </a:cxn>
                <a:cxn ang="16200000">
                  <a:pos x="wd2" y="hd2"/>
                </a:cxn>
              </a:cxnLst>
              <a:rect l="0" t="0" r="r" b="b"/>
              <a:pathLst>
                <a:path w="21600" h="21600" extrusionOk="0">
                  <a:moveTo>
                    <a:pt x="20683" y="12060"/>
                  </a:moveTo>
                  <a:lnTo>
                    <a:pt x="20683" y="0"/>
                  </a:lnTo>
                  <a:lnTo>
                    <a:pt x="0" y="0"/>
                  </a:lnTo>
                  <a:lnTo>
                    <a:pt x="0" y="9899"/>
                  </a:lnTo>
                  <a:lnTo>
                    <a:pt x="21600" y="21600"/>
                  </a:lnTo>
                  <a:cubicBezTo>
                    <a:pt x="21064" y="19415"/>
                    <a:pt x="20683" y="16365"/>
                    <a:pt x="20683" y="12060"/>
                  </a:cubicBezTo>
                  <a:close/>
                </a:path>
              </a:pathLst>
            </a:custGeom>
            <a:solidFill>
              <a:schemeClr val="bg1">
                <a:lumMod val="85000"/>
                <a:alpha val="2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9">
              <a:extLst>
                <a:ext uri="{FF2B5EF4-FFF2-40B4-BE49-F238E27FC236}">
                  <a16:creationId xmlns:a16="http://schemas.microsoft.com/office/drawing/2014/main" id="{27AB3A73-0928-403B-B18D-C56553489773}"/>
                </a:ext>
              </a:extLst>
            </p:cNvPr>
            <p:cNvSpPr/>
            <p:nvPr/>
          </p:nvSpPr>
          <p:spPr>
            <a:xfrm>
              <a:off x="1276690" y="3259717"/>
              <a:ext cx="4162265" cy="26377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189"/>
                  </a:lnTo>
                  <a:cubicBezTo>
                    <a:pt x="0" y="535"/>
                    <a:pt x="339" y="0"/>
                    <a:pt x="753" y="0"/>
                  </a:cubicBezTo>
                  <a:lnTo>
                    <a:pt x="20847" y="0"/>
                  </a:lnTo>
                  <a:cubicBezTo>
                    <a:pt x="21261" y="0"/>
                    <a:pt x="21600" y="535"/>
                    <a:pt x="21600" y="1189"/>
                  </a:cubicBezTo>
                  <a:lnTo>
                    <a:pt x="21600" y="21600"/>
                  </a:lnTo>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0">
              <a:extLst>
                <a:ext uri="{FF2B5EF4-FFF2-40B4-BE49-F238E27FC236}">
                  <a16:creationId xmlns:a16="http://schemas.microsoft.com/office/drawing/2014/main" id="{8977A5EE-9095-4A85-9CE6-AF71E5BFA3BF}"/>
                </a:ext>
              </a:extLst>
            </p:cNvPr>
            <p:cNvSpPr/>
            <p:nvPr/>
          </p:nvSpPr>
          <p:spPr>
            <a:xfrm>
              <a:off x="1276690" y="5894463"/>
              <a:ext cx="4162265" cy="4138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021"/>
                  </a:lnTo>
                  <a:cubicBezTo>
                    <a:pt x="0" y="18190"/>
                    <a:pt x="339" y="21600"/>
                    <a:pt x="753" y="21600"/>
                  </a:cubicBezTo>
                  <a:lnTo>
                    <a:pt x="20847" y="21600"/>
                  </a:lnTo>
                  <a:cubicBezTo>
                    <a:pt x="21261" y="21600"/>
                    <a:pt x="21600" y="18190"/>
                    <a:pt x="21600" y="14021"/>
                  </a:cubicBezTo>
                  <a:lnTo>
                    <a:pt x="21600" y="0"/>
                  </a:lnTo>
                  <a:cubicBezTo>
                    <a:pt x="21600" y="0"/>
                    <a:pt x="0" y="0"/>
                    <a:pt x="0" y="0"/>
                  </a:cubicBezTo>
                  <a:close/>
                </a:path>
              </a:pathLst>
            </a:custGeom>
            <a:gradFill>
              <a:gsLst>
                <a:gs pos="100000">
                  <a:schemeClr val="bg1"/>
                </a:gs>
                <a:gs pos="0">
                  <a:schemeClr val="bg1">
                    <a:lumMod val="95000"/>
                  </a:schemeClr>
                </a:gs>
              </a:gsLst>
              <a:lin ang="36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pic>
        <p:nvPicPr>
          <p:cNvPr id="12" name="Picture Placeholder 11">
            <a:extLst>
              <a:ext uri="{FF2B5EF4-FFF2-40B4-BE49-F238E27FC236}">
                <a16:creationId xmlns:a16="http://schemas.microsoft.com/office/drawing/2014/main" id="{FAF6A0C5-171C-4C85-9030-19125D05B65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2114549" y="2095150"/>
            <a:ext cx="4110082" cy="2578102"/>
          </a:xfrm>
        </p:spPr>
      </p:pic>
      <p:cxnSp>
        <p:nvCxnSpPr>
          <p:cNvPr id="43" name="Straight Connector 42">
            <a:extLst>
              <a:ext uri="{FF2B5EF4-FFF2-40B4-BE49-F238E27FC236}">
                <a16:creationId xmlns:a16="http://schemas.microsoft.com/office/drawing/2014/main" id="{CFA64E94-348C-4FAE-9E74-678B518F4AD2}"/>
              </a:ext>
            </a:extLst>
          </p:cNvPr>
          <p:cNvCxnSpPr>
            <a:cxnSpLocks/>
          </p:cNvCxnSpPr>
          <p:nvPr/>
        </p:nvCxnSpPr>
        <p:spPr>
          <a:xfrm>
            <a:off x="5791200" y="1079500"/>
            <a:ext cx="6096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FEBA298-5BC8-41AA-A571-F65A0172D989}"/>
              </a:ext>
            </a:extLst>
          </p:cNvPr>
          <p:cNvSpPr txBox="1"/>
          <p:nvPr/>
        </p:nvSpPr>
        <p:spPr>
          <a:xfrm>
            <a:off x="943429" y="478971"/>
            <a:ext cx="10305142" cy="477054"/>
          </a:xfrm>
          <a:prstGeom prst="rect">
            <a:avLst/>
          </a:prstGeom>
          <a:noFill/>
        </p:spPr>
        <p:txBody>
          <a:bodyPr wrap="square" rtlCol="0">
            <a:spAutoFit/>
          </a:bodyPr>
          <a:lstStyle/>
          <a:p>
            <a:pPr algn="ctr"/>
            <a:r>
              <a:rPr lang="en-US" altLang="zh-TW" sz="2500" b="1" spc="300" dirty="0">
                <a:solidFill>
                  <a:schemeClr val="bg1"/>
                </a:solidFill>
                <a:latin typeface="Oswald" panose="02000303000000000000" pitchFamily="2" charset="0"/>
              </a:rPr>
              <a:t>DETAILED</a:t>
            </a:r>
            <a:r>
              <a:rPr lang="en-US" altLang="zh-TW" sz="2500" b="1" spc="300" dirty="0">
                <a:latin typeface="Oswald" panose="02000303000000000000" pitchFamily="2" charset="0"/>
              </a:rPr>
              <a:t> </a:t>
            </a:r>
            <a:r>
              <a:rPr lang="en-US" altLang="zh-TW" sz="2500" spc="300" dirty="0">
                <a:solidFill>
                  <a:schemeClr val="accent4">
                    <a:lumMod val="20000"/>
                    <a:lumOff val="80000"/>
                  </a:schemeClr>
                </a:solidFill>
                <a:latin typeface="Oswald" panose="02000303000000000000" pitchFamily="2" charset="0"/>
              </a:rPr>
              <a:t>PROCESS</a:t>
            </a:r>
            <a:r>
              <a:rPr lang="en-US" altLang="zh-TW" sz="2500" b="1" spc="300" dirty="0">
                <a:solidFill>
                  <a:schemeClr val="bg1"/>
                </a:solidFill>
                <a:latin typeface="Oswald" panose="02000303000000000000" pitchFamily="2" charset="0"/>
              </a:rPr>
              <a:t> ON </a:t>
            </a:r>
            <a:r>
              <a:rPr lang="en-US" altLang="zh-TW" sz="2500" spc="300" dirty="0">
                <a:solidFill>
                  <a:schemeClr val="accent4">
                    <a:lumMod val="20000"/>
                    <a:lumOff val="80000"/>
                  </a:schemeClr>
                </a:solidFill>
                <a:latin typeface="Oswald" panose="02000303000000000000" pitchFamily="2" charset="0"/>
              </a:rPr>
              <a:t>AWS</a:t>
            </a:r>
          </a:p>
        </p:txBody>
      </p:sp>
      <p:grpSp>
        <p:nvGrpSpPr>
          <p:cNvPr id="106" name="Group 105">
            <a:extLst>
              <a:ext uri="{FF2B5EF4-FFF2-40B4-BE49-F238E27FC236}">
                <a16:creationId xmlns:a16="http://schemas.microsoft.com/office/drawing/2014/main" id="{84CBD101-7022-4531-966F-6ADC4B85C99C}"/>
              </a:ext>
            </a:extLst>
          </p:cNvPr>
          <p:cNvGrpSpPr/>
          <p:nvPr/>
        </p:nvGrpSpPr>
        <p:grpSpPr>
          <a:xfrm>
            <a:off x="6997133" y="3457999"/>
            <a:ext cx="484188" cy="490538"/>
            <a:chOff x="7558088" y="4486275"/>
            <a:chExt cx="484188" cy="490538"/>
          </a:xfrm>
          <a:solidFill>
            <a:schemeClr val="accent4">
              <a:lumMod val="20000"/>
              <a:lumOff val="80000"/>
            </a:schemeClr>
          </a:solidFill>
        </p:grpSpPr>
        <p:sp>
          <p:nvSpPr>
            <p:cNvPr id="107" name="Freeform 7">
              <a:extLst>
                <a:ext uri="{FF2B5EF4-FFF2-40B4-BE49-F238E27FC236}">
                  <a16:creationId xmlns:a16="http://schemas.microsoft.com/office/drawing/2014/main" id="{77F1DA2B-AA58-4E1D-BBBF-D1A6879C5415}"/>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
              <a:extLst>
                <a:ext uri="{FF2B5EF4-FFF2-40B4-BE49-F238E27FC236}">
                  <a16:creationId xmlns:a16="http://schemas.microsoft.com/office/drawing/2014/main" id="{B3CBDC54-54F7-4290-8C30-9BDE2488D2E1}"/>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46C3382D-A7AF-492F-A5A6-35892DA05ADB}"/>
              </a:ext>
            </a:extLst>
          </p:cNvPr>
          <p:cNvGrpSpPr/>
          <p:nvPr/>
        </p:nvGrpSpPr>
        <p:grpSpPr>
          <a:xfrm>
            <a:off x="6997133" y="4232687"/>
            <a:ext cx="484188" cy="490538"/>
            <a:chOff x="7558088" y="4486275"/>
            <a:chExt cx="484188" cy="490538"/>
          </a:xfrm>
          <a:solidFill>
            <a:schemeClr val="accent4">
              <a:lumMod val="20000"/>
              <a:lumOff val="80000"/>
            </a:schemeClr>
          </a:solidFill>
        </p:grpSpPr>
        <p:sp>
          <p:nvSpPr>
            <p:cNvPr id="110" name="Freeform 7">
              <a:extLst>
                <a:ext uri="{FF2B5EF4-FFF2-40B4-BE49-F238E27FC236}">
                  <a16:creationId xmlns:a16="http://schemas.microsoft.com/office/drawing/2014/main" id="{23B9143D-5E2C-4BE4-B9B2-B4F9DE38979E}"/>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
              <a:extLst>
                <a:ext uri="{FF2B5EF4-FFF2-40B4-BE49-F238E27FC236}">
                  <a16:creationId xmlns:a16="http://schemas.microsoft.com/office/drawing/2014/main" id="{5FB0513F-7CA8-4D41-868D-241B867DFEEF}"/>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TextBox 114">
            <a:extLst>
              <a:ext uri="{FF2B5EF4-FFF2-40B4-BE49-F238E27FC236}">
                <a16:creationId xmlns:a16="http://schemas.microsoft.com/office/drawing/2014/main" id="{D127E965-596E-4FC1-B37B-34BB0BF833A0}"/>
              </a:ext>
            </a:extLst>
          </p:cNvPr>
          <p:cNvSpPr txBox="1"/>
          <p:nvPr/>
        </p:nvSpPr>
        <p:spPr>
          <a:xfrm>
            <a:off x="7544028" y="3491747"/>
            <a:ext cx="4100119" cy="605294"/>
          </a:xfrm>
          <a:prstGeom prst="rect">
            <a:avLst/>
          </a:prstGeom>
          <a:noFill/>
        </p:spPr>
        <p:txBody>
          <a:bodyPr wrap="square" numCol="1" spcCol="457200" rtlCol="0">
            <a:spAutoFit/>
          </a:bodyPr>
          <a:lstStyle/>
          <a:p>
            <a:pPr>
              <a:lnSpc>
                <a:spcPts val="2000"/>
              </a:lnSpc>
            </a:pPr>
            <a:r>
              <a:rPr lang="zh-TW" altLang="en-US" sz="1600" dirty="0">
                <a:solidFill>
                  <a:schemeClr val="bg1"/>
                </a:solidFill>
              </a:rPr>
              <a:t>回到</a:t>
            </a:r>
            <a:r>
              <a:rPr lang="en-US" altLang="zh-TW" sz="1600" dirty="0">
                <a:solidFill>
                  <a:schemeClr val="bg1"/>
                </a:solidFill>
              </a:rPr>
              <a:t> Buckets </a:t>
            </a:r>
            <a:r>
              <a:rPr lang="zh-TW" altLang="en-US" sz="1600" dirty="0">
                <a:solidFill>
                  <a:schemeClr val="bg1"/>
                </a:solidFill>
              </a:rPr>
              <a:t>的頁面後，點下你</a:t>
            </a:r>
            <a:r>
              <a:rPr lang="en-US" altLang="zh-TW" sz="1600" dirty="0">
                <a:solidFill>
                  <a:schemeClr val="bg1"/>
                </a:solidFill>
              </a:rPr>
              <a:t> Bucket</a:t>
            </a:r>
            <a:r>
              <a:rPr lang="zh-TW" altLang="en-US" sz="1600" dirty="0">
                <a:solidFill>
                  <a:schemeClr val="bg1"/>
                </a:solidFill>
              </a:rPr>
              <a:t>，進入後點</a:t>
            </a:r>
            <a:r>
              <a:rPr lang="en-US" altLang="zh-TW" sz="1600" dirty="0">
                <a:solidFill>
                  <a:schemeClr val="bg1"/>
                </a:solidFill>
              </a:rPr>
              <a:t> </a:t>
            </a:r>
            <a:r>
              <a:rPr lang="en-US" altLang="zh-TW" sz="1600" b="1" dirty="0">
                <a:solidFill>
                  <a:schemeClr val="bg1"/>
                </a:solidFill>
              </a:rPr>
              <a:t>Properties</a:t>
            </a:r>
            <a:endParaRPr lang="en-US" sz="1600" dirty="0">
              <a:solidFill>
                <a:schemeClr val="bg1"/>
              </a:solidFill>
              <a:latin typeface="PT Sans" panose="020B0503020203020204" pitchFamily="34" charset="0"/>
              <a:ea typeface="PT Sans" panose="020B0503020203020204" pitchFamily="34" charset="0"/>
              <a:cs typeface="Montserrat" charset="0"/>
            </a:endParaRPr>
          </a:p>
        </p:txBody>
      </p:sp>
      <p:sp>
        <p:nvSpPr>
          <p:cNvPr id="118" name="TextBox 117">
            <a:extLst>
              <a:ext uri="{FF2B5EF4-FFF2-40B4-BE49-F238E27FC236}">
                <a16:creationId xmlns:a16="http://schemas.microsoft.com/office/drawing/2014/main" id="{142E5E13-4008-4CD3-BE7E-05497A3B920E}"/>
              </a:ext>
            </a:extLst>
          </p:cNvPr>
          <p:cNvSpPr txBox="1"/>
          <p:nvPr/>
        </p:nvSpPr>
        <p:spPr>
          <a:xfrm>
            <a:off x="2931886" y="6230551"/>
            <a:ext cx="6328228" cy="276999"/>
          </a:xfrm>
          <a:prstGeom prst="rect">
            <a:avLst/>
          </a:prstGeom>
          <a:noFill/>
        </p:spPr>
        <p:txBody>
          <a:bodyPr wrap="square" rtlCol="0">
            <a:spAutoFit/>
          </a:bodyPr>
          <a:lstStyle/>
          <a:p>
            <a:pPr algn="ctr"/>
            <a:r>
              <a:rPr lang="en-US" altLang="zh-TW" sz="1200" b="1" spc="200" dirty="0">
                <a:solidFill>
                  <a:schemeClr val="bg1"/>
                </a:solidFill>
                <a:latin typeface="PT Sans" panose="020B0503020203020204" pitchFamily="34" charset="0"/>
              </a:rPr>
              <a:t>Reported By Team 9 – 15 ,Dec 2020</a:t>
            </a:r>
          </a:p>
        </p:txBody>
      </p:sp>
      <p:sp>
        <p:nvSpPr>
          <p:cNvPr id="2" name="文字方塊 1">
            <a:extLst>
              <a:ext uri="{FF2B5EF4-FFF2-40B4-BE49-F238E27FC236}">
                <a16:creationId xmlns:a16="http://schemas.microsoft.com/office/drawing/2014/main" id="{9A9DC602-A827-4094-B0F4-7EBFDA9467D0}"/>
              </a:ext>
            </a:extLst>
          </p:cNvPr>
          <p:cNvSpPr txBox="1"/>
          <p:nvPr/>
        </p:nvSpPr>
        <p:spPr>
          <a:xfrm>
            <a:off x="7544028" y="4232687"/>
            <a:ext cx="4100119" cy="584775"/>
          </a:xfrm>
          <a:prstGeom prst="rect">
            <a:avLst/>
          </a:prstGeom>
          <a:noFill/>
        </p:spPr>
        <p:txBody>
          <a:bodyPr wrap="square" rtlCol="0">
            <a:spAutoFit/>
          </a:bodyPr>
          <a:lstStyle/>
          <a:p>
            <a:r>
              <a:rPr lang="zh-TW" altLang="en-US" sz="1600" dirty="0">
                <a:solidFill>
                  <a:schemeClr val="bg1"/>
                </a:solidFill>
              </a:rPr>
              <a:t>滾動到最下面，看到</a:t>
            </a:r>
            <a:r>
              <a:rPr lang="en-US" altLang="zh-TW" sz="1600" dirty="0">
                <a:solidFill>
                  <a:schemeClr val="bg1"/>
                </a:solidFill>
              </a:rPr>
              <a:t> </a:t>
            </a:r>
            <a:r>
              <a:rPr lang="en-US" altLang="zh-TW" sz="1600" b="1" dirty="0">
                <a:solidFill>
                  <a:schemeClr val="bg1"/>
                </a:solidFill>
              </a:rPr>
              <a:t>Static website hosting</a:t>
            </a:r>
            <a:r>
              <a:rPr lang="zh-TW" altLang="en-US" sz="1600" dirty="0">
                <a:solidFill>
                  <a:schemeClr val="bg1"/>
                </a:solidFill>
              </a:rPr>
              <a:t>，點下</a:t>
            </a:r>
            <a:r>
              <a:rPr lang="en-US" altLang="zh-TW" sz="1600" dirty="0">
                <a:solidFill>
                  <a:schemeClr val="bg1"/>
                </a:solidFill>
              </a:rPr>
              <a:t> </a:t>
            </a:r>
            <a:r>
              <a:rPr lang="en-US" altLang="zh-TW" sz="1600" b="1" dirty="0">
                <a:solidFill>
                  <a:schemeClr val="bg1"/>
                </a:solidFill>
              </a:rPr>
              <a:t>Edit</a:t>
            </a:r>
            <a:endParaRPr lang="zh-TW" altLang="en-US" sz="1600" dirty="0">
              <a:solidFill>
                <a:schemeClr val="bg1"/>
              </a:solidFill>
            </a:endParaRPr>
          </a:p>
        </p:txBody>
      </p:sp>
      <p:sp>
        <p:nvSpPr>
          <p:cNvPr id="26" name="TextBox 91">
            <a:extLst>
              <a:ext uri="{FF2B5EF4-FFF2-40B4-BE49-F238E27FC236}">
                <a16:creationId xmlns:a16="http://schemas.microsoft.com/office/drawing/2014/main" id="{078D2A10-B68C-D442-AB98-0AF2D34E350E}"/>
              </a:ext>
            </a:extLst>
          </p:cNvPr>
          <p:cNvSpPr txBox="1"/>
          <p:nvPr/>
        </p:nvSpPr>
        <p:spPr>
          <a:xfrm>
            <a:off x="6997133" y="2430952"/>
            <a:ext cx="4034972" cy="438582"/>
          </a:xfrm>
          <a:prstGeom prst="rect">
            <a:avLst/>
          </a:prstGeom>
          <a:noFill/>
        </p:spPr>
        <p:txBody>
          <a:bodyPr wrap="square" rtlCol="0">
            <a:spAutoFit/>
          </a:bodyPr>
          <a:lstStyle/>
          <a:p>
            <a:pPr>
              <a:lnSpc>
                <a:spcPts val="2700"/>
              </a:lnSpc>
            </a:pPr>
            <a:r>
              <a:rPr lang="en-US" sz="2000" b="1" dirty="0">
                <a:solidFill>
                  <a:schemeClr val="bg1"/>
                </a:solidFill>
                <a:latin typeface="PT Sans" panose="020B0503020203020204" pitchFamily="34" charset="0"/>
                <a:ea typeface="PT Sans" panose="020B0503020203020204" pitchFamily="34" charset="0"/>
              </a:rPr>
              <a:t>FOLLOW</a:t>
            </a:r>
            <a:r>
              <a:rPr lang="en-US" sz="2500" spc="300" dirty="0">
                <a:solidFill>
                  <a:schemeClr val="accent4">
                    <a:lumMod val="20000"/>
                    <a:lumOff val="80000"/>
                  </a:schemeClr>
                </a:solidFill>
                <a:latin typeface="Oswald" panose="02000303000000000000" pitchFamily="2" charset="0"/>
              </a:rPr>
              <a:t> </a:t>
            </a:r>
            <a:r>
              <a:rPr lang="en-US" sz="2000" b="1" spc="300" dirty="0">
                <a:solidFill>
                  <a:schemeClr val="accent4">
                    <a:lumMod val="20000"/>
                    <a:lumOff val="80000"/>
                  </a:schemeClr>
                </a:solidFill>
                <a:latin typeface="PT Sans" panose="020B0503020203020204" pitchFamily="34" charset="0"/>
              </a:rPr>
              <a:t>THE</a:t>
            </a:r>
            <a:r>
              <a:rPr lang="en-US" sz="2500" spc="300" dirty="0">
                <a:solidFill>
                  <a:schemeClr val="accent4">
                    <a:lumMod val="20000"/>
                    <a:lumOff val="80000"/>
                  </a:schemeClr>
                </a:solidFill>
                <a:latin typeface="Oswald" panose="02000303000000000000" pitchFamily="2" charset="0"/>
              </a:rPr>
              <a:t> </a:t>
            </a:r>
            <a:r>
              <a:rPr lang="en-US" sz="2000" b="1" dirty="0">
                <a:solidFill>
                  <a:schemeClr val="bg1"/>
                </a:solidFill>
                <a:latin typeface="PT Sans" panose="020B0503020203020204" pitchFamily="34" charset="0"/>
                <a:ea typeface="PT Sans" panose="020B0503020203020204" pitchFamily="34" charset="0"/>
              </a:rPr>
              <a:t>PROCESS</a:t>
            </a:r>
          </a:p>
        </p:txBody>
      </p:sp>
    </p:spTree>
    <p:extLst>
      <p:ext uri="{BB962C8B-B14F-4D97-AF65-F5344CB8AC3E}">
        <p14:creationId xmlns:p14="http://schemas.microsoft.com/office/powerpoint/2010/main" val="3386440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F3CF4F6-4A66-4435-AC3E-C2D49E36646A}"/>
              </a:ext>
            </a:extLst>
          </p:cNvPr>
          <p:cNvSpPr/>
          <p:nvPr/>
        </p:nvSpPr>
        <p:spPr>
          <a:xfrm>
            <a:off x="0" y="0"/>
            <a:ext cx="12192000" cy="68580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D92AE94F-D13E-4C87-B01A-1306FD0B979E}"/>
              </a:ext>
            </a:extLst>
          </p:cNvPr>
          <p:cNvGrpSpPr/>
          <p:nvPr/>
        </p:nvGrpSpPr>
        <p:grpSpPr>
          <a:xfrm>
            <a:off x="1905139" y="1971674"/>
            <a:ext cx="4495661" cy="3758163"/>
            <a:chOff x="1276690" y="3259717"/>
            <a:chExt cx="4162265" cy="3479460"/>
          </a:xfrm>
        </p:grpSpPr>
        <p:sp>
          <p:nvSpPr>
            <p:cNvPr id="55" name="Shape 6">
              <a:extLst>
                <a:ext uri="{FF2B5EF4-FFF2-40B4-BE49-F238E27FC236}">
                  <a16:creationId xmlns:a16="http://schemas.microsoft.com/office/drawing/2014/main" id="{64ED51AB-3595-44CF-8914-99CDF0765AB1}"/>
                </a:ext>
              </a:extLst>
            </p:cNvPr>
            <p:cNvSpPr/>
            <p:nvPr/>
          </p:nvSpPr>
          <p:spPr>
            <a:xfrm>
              <a:off x="2652307" y="6164453"/>
              <a:ext cx="1426746" cy="500117"/>
            </a:xfrm>
            <a:custGeom>
              <a:avLst/>
              <a:gdLst/>
              <a:ahLst/>
              <a:cxnLst>
                <a:cxn ang="0">
                  <a:pos x="wd2" y="hd2"/>
                </a:cxn>
                <a:cxn ang="5400000">
                  <a:pos x="wd2" y="hd2"/>
                </a:cxn>
                <a:cxn ang="10800000">
                  <a:pos x="wd2" y="hd2"/>
                </a:cxn>
                <a:cxn ang="16200000">
                  <a:pos x="wd2" y="hd2"/>
                </a:cxn>
              </a:cxnLst>
              <a:rect l="0" t="0" r="r" b="b"/>
              <a:pathLst>
                <a:path w="21600" h="21600" extrusionOk="0">
                  <a:moveTo>
                    <a:pt x="18791" y="0"/>
                  </a:moveTo>
                  <a:lnTo>
                    <a:pt x="18791" y="9755"/>
                  </a:lnTo>
                  <a:cubicBezTo>
                    <a:pt x="18791" y="18465"/>
                    <a:pt x="20623" y="20903"/>
                    <a:pt x="21600" y="21600"/>
                  </a:cubicBezTo>
                  <a:lnTo>
                    <a:pt x="0" y="21600"/>
                  </a:lnTo>
                  <a:cubicBezTo>
                    <a:pt x="977" y="20903"/>
                    <a:pt x="2809" y="18465"/>
                    <a:pt x="2809" y="9755"/>
                  </a:cubicBezTo>
                  <a:lnTo>
                    <a:pt x="2809" y="0"/>
                  </a:lnTo>
                </a:path>
              </a:pathLst>
            </a:custGeom>
            <a:gradFill>
              <a:gsLst>
                <a:gs pos="62000">
                  <a:schemeClr val="bg1">
                    <a:lumMod val="95000"/>
                  </a:schemeClr>
                </a:gs>
                <a:gs pos="100000">
                  <a:schemeClr val="bg1">
                    <a:lumMod val="75000"/>
                  </a:schemeClr>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6" name="Shape 7">
              <a:extLst>
                <a:ext uri="{FF2B5EF4-FFF2-40B4-BE49-F238E27FC236}">
                  <a16:creationId xmlns:a16="http://schemas.microsoft.com/office/drawing/2014/main" id="{BAA78BC6-A4E4-465E-A6CC-99294C6AFA1E}"/>
                </a:ext>
              </a:extLst>
            </p:cNvPr>
            <p:cNvSpPr/>
            <p:nvPr/>
          </p:nvSpPr>
          <p:spPr>
            <a:xfrm>
              <a:off x="2593268" y="6654480"/>
              <a:ext cx="1541692" cy="84697"/>
            </a:xfrm>
            <a:custGeom>
              <a:avLst/>
              <a:gdLst/>
              <a:ahLst/>
              <a:cxnLst>
                <a:cxn ang="0">
                  <a:pos x="wd2" y="hd2"/>
                </a:cxn>
                <a:cxn ang="5400000">
                  <a:pos x="wd2" y="hd2"/>
                </a:cxn>
                <a:cxn ang="10800000">
                  <a:pos x="wd2" y="hd2"/>
                </a:cxn>
                <a:cxn ang="16200000">
                  <a:pos x="wd2" y="hd2"/>
                </a:cxn>
              </a:cxnLst>
              <a:rect l="0" t="0" r="r" b="b"/>
              <a:pathLst>
                <a:path w="21600" h="21600" extrusionOk="0">
                  <a:moveTo>
                    <a:pt x="21007" y="21600"/>
                  </a:moveTo>
                  <a:cubicBezTo>
                    <a:pt x="21334" y="21600"/>
                    <a:pt x="21600" y="16765"/>
                    <a:pt x="21600" y="10800"/>
                  </a:cubicBezTo>
                  <a:lnTo>
                    <a:pt x="21600" y="10800"/>
                  </a:lnTo>
                  <a:cubicBezTo>
                    <a:pt x="21600" y="4835"/>
                    <a:pt x="21334" y="0"/>
                    <a:pt x="21007" y="0"/>
                  </a:cubicBezTo>
                  <a:lnTo>
                    <a:pt x="593" y="0"/>
                  </a:lnTo>
                  <a:cubicBezTo>
                    <a:pt x="266" y="0"/>
                    <a:pt x="0" y="4835"/>
                    <a:pt x="0" y="10800"/>
                  </a:cubicBezTo>
                  <a:lnTo>
                    <a:pt x="0" y="10800"/>
                  </a:lnTo>
                  <a:cubicBezTo>
                    <a:pt x="0" y="16765"/>
                    <a:pt x="266" y="21600"/>
                    <a:pt x="593" y="21600"/>
                  </a:cubicBezTo>
                  <a:cubicBezTo>
                    <a:pt x="593" y="21600"/>
                    <a:pt x="21007" y="21600"/>
                    <a:pt x="21007" y="21600"/>
                  </a:cubicBezTo>
                  <a:close/>
                </a:path>
              </a:pathLst>
            </a:custGeom>
            <a:solidFill>
              <a:schemeClr val="bg1">
                <a:lumMod val="8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8" name="Shape 8">
              <a:extLst>
                <a:ext uri="{FF2B5EF4-FFF2-40B4-BE49-F238E27FC236}">
                  <a16:creationId xmlns:a16="http://schemas.microsoft.com/office/drawing/2014/main" id="{860E7618-2A0F-4ED0-B1E2-3408892D736B}"/>
                </a:ext>
              </a:extLst>
            </p:cNvPr>
            <p:cNvSpPr/>
            <p:nvPr/>
          </p:nvSpPr>
          <p:spPr>
            <a:xfrm>
              <a:off x="2839642" y="6164453"/>
              <a:ext cx="1102500" cy="404507"/>
            </a:xfrm>
            <a:custGeom>
              <a:avLst/>
              <a:gdLst/>
              <a:ahLst/>
              <a:cxnLst>
                <a:cxn ang="0">
                  <a:pos x="wd2" y="hd2"/>
                </a:cxn>
                <a:cxn ang="5400000">
                  <a:pos x="wd2" y="hd2"/>
                </a:cxn>
                <a:cxn ang="10800000">
                  <a:pos x="wd2" y="hd2"/>
                </a:cxn>
                <a:cxn ang="16200000">
                  <a:pos x="wd2" y="hd2"/>
                </a:cxn>
              </a:cxnLst>
              <a:rect l="0" t="0" r="r" b="b"/>
              <a:pathLst>
                <a:path w="21600" h="21600" extrusionOk="0">
                  <a:moveTo>
                    <a:pt x="20683" y="12060"/>
                  </a:moveTo>
                  <a:lnTo>
                    <a:pt x="20683" y="0"/>
                  </a:lnTo>
                  <a:lnTo>
                    <a:pt x="0" y="0"/>
                  </a:lnTo>
                  <a:lnTo>
                    <a:pt x="0" y="9899"/>
                  </a:lnTo>
                  <a:lnTo>
                    <a:pt x="21600" y="21600"/>
                  </a:lnTo>
                  <a:cubicBezTo>
                    <a:pt x="21064" y="19415"/>
                    <a:pt x="20683" y="16365"/>
                    <a:pt x="20683" y="12060"/>
                  </a:cubicBezTo>
                  <a:close/>
                </a:path>
              </a:pathLst>
            </a:custGeom>
            <a:solidFill>
              <a:schemeClr val="bg1">
                <a:lumMod val="85000"/>
                <a:alpha val="2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9">
              <a:extLst>
                <a:ext uri="{FF2B5EF4-FFF2-40B4-BE49-F238E27FC236}">
                  <a16:creationId xmlns:a16="http://schemas.microsoft.com/office/drawing/2014/main" id="{27AB3A73-0928-403B-B18D-C56553489773}"/>
                </a:ext>
              </a:extLst>
            </p:cNvPr>
            <p:cNvSpPr/>
            <p:nvPr/>
          </p:nvSpPr>
          <p:spPr>
            <a:xfrm>
              <a:off x="1276690" y="3259717"/>
              <a:ext cx="4162265" cy="26377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189"/>
                  </a:lnTo>
                  <a:cubicBezTo>
                    <a:pt x="0" y="535"/>
                    <a:pt x="339" y="0"/>
                    <a:pt x="753" y="0"/>
                  </a:cubicBezTo>
                  <a:lnTo>
                    <a:pt x="20847" y="0"/>
                  </a:lnTo>
                  <a:cubicBezTo>
                    <a:pt x="21261" y="0"/>
                    <a:pt x="21600" y="535"/>
                    <a:pt x="21600" y="1189"/>
                  </a:cubicBezTo>
                  <a:lnTo>
                    <a:pt x="21600" y="21600"/>
                  </a:lnTo>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0">
              <a:extLst>
                <a:ext uri="{FF2B5EF4-FFF2-40B4-BE49-F238E27FC236}">
                  <a16:creationId xmlns:a16="http://schemas.microsoft.com/office/drawing/2014/main" id="{8977A5EE-9095-4A85-9CE6-AF71E5BFA3BF}"/>
                </a:ext>
              </a:extLst>
            </p:cNvPr>
            <p:cNvSpPr/>
            <p:nvPr/>
          </p:nvSpPr>
          <p:spPr>
            <a:xfrm>
              <a:off x="1276690" y="5894463"/>
              <a:ext cx="4162265" cy="4138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021"/>
                  </a:lnTo>
                  <a:cubicBezTo>
                    <a:pt x="0" y="18190"/>
                    <a:pt x="339" y="21600"/>
                    <a:pt x="753" y="21600"/>
                  </a:cubicBezTo>
                  <a:lnTo>
                    <a:pt x="20847" y="21600"/>
                  </a:lnTo>
                  <a:cubicBezTo>
                    <a:pt x="21261" y="21600"/>
                    <a:pt x="21600" y="18190"/>
                    <a:pt x="21600" y="14021"/>
                  </a:cubicBezTo>
                  <a:lnTo>
                    <a:pt x="21600" y="0"/>
                  </a:lnTo>
                  <a:cubicBezTo>
                    <a:pt x="21600" y="0"/>
                    <a:pt x="0" y="0"/>
                    <a:pt x="0" y="0"/>
                  </a:cubicBezTo>
                  <a:close/>
                </a:path>
              </a:pathLst>
            </a:custGeom>
            <a:gradFill>
              <a:gsLst>
                <a:gs pos="100000">
                  <a:schemeClr val="bg1"/>
                </a:gs>
                <a:gs pos="0">
                  <a:schemeClr val="bg1">
                    <a:lumMod val="95000"/>
                  </a:schemeClr>
                </a:gs>
              </a:gsLst>
              <a:lin ang="36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cxnSp>
        <p:nvCxnSpPr>
          <p:cNvPr id="43" name="Straight Connector 42">
            <a:extLst>
              <a:ext uri="{FF2B5EF4-FFF2-40B4-BE49-F238E27FC236}">
                <a16:creationId xmlns:a16="http://schemas.microsoft.com/office/drawing/2014/main" id="{CFA64E94-348C-4FAE-9E74-678B518F4AD2}"/>
              </a:ext>
            </a:extLst>
          </p:cNvPr>
          <p:cNvCxnSpPr>
            <a:cxnSpLocks/>
          </p:cNvCxnSpPr>
          <p:nvPr/>
        </p:nvCxnSpPr>
        <p:spPr>
          <a:xfrm>
            <a:off x="5791200" y="1079500"/>
            <a:ext cx="6096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FEBA298-5BC8-41AA-A571-F65A0172D989}"/>
              </a:ext>
            </a:extLst>
          </p:cNvPr>
          <p:cNvSpPr txBox="1"/>
          <p:nvPr/>
        </p:nvSpPr>
        <p:spPr>
          <a:xfrm>
            <a:off x="943429" y="478971"/>
            <a:ext cx="10305142" cy="477054"/>
          </a:xfrm>
          <a:prstGeom prst="rect">
            <a:avLst/>
          </a:prstGeom>
          <a:noFill/>
        </p:spPr>
        <p:txBody>
          <a:bodyPr wrap="square" rtlCol="0">
            <a:spAutoFit/>
          </a:bodyPr>
          <a:lstStyle/>
          <a:p>
            <a:pPr algn="ctr"/>
            <a:r>
              <a:rPr lang="en-US" altLang="zh-TW" sz="2500" b="1" spc="300" dirty="0">
                <a:solidFill>
                  <a:schemeClr val="bg1"/>
                </a:solidFill>
                <a:latin typeface="Oswald" panose="02000303000000000000" pitchFamily="2" charset="0"/>
              </a:rPr>
              <a:t>DETAILED</a:t>
            </a:r>
            <a:r>
              <a:rPr lang="en-US" altLang="zh-TW" sz="2500" b="1" spc="300" dirty="0">
                <a:latin typeface="Oswald" panose="02000303000000000000" pitchFamily="2" charset="0"/>
              </a:rPr>
              <a:t> </a:t>
            </a:r>
            <a:r>
              <a:rPr lang="en-US" altLang="zh-TW" sz="2500" spc="300" dirty="0">
                <a:solidFill>
                  <a:schemeClr val="accent4">
                    <a:lumMod val="20000"/>
                    <a:lumOff val="80000"/>
                  </a:schemeClr>
                </a:solidFill>
                <a:latin typeface="Oswald" panose="02000303000000000000" pitchFamily="2" charset="0"/>
              </a:rPr>
              <a:t>PROCESS</a:t>
            </a:r>
            <a:r>
              <a:rPr lang="en-US" altLang="zh-TW" sz="2500" b="1" spc="300" dirty="0">
                <a:solidFill>
                  <a:schemeClr val="bg1"/>
                </a:solidFill>
                <a:latin typeface="Oswald" panose="02000303000000000000" pitchFamily="2" charset="0"/>
              </a:rPr>
              <a:t> ON </a:t>
            </a:r>
            <a:r>
              <a:rPr lang="en-US" altLang="zh-TW" sz="2500" spc="300" dirty="0">
                <a:solidFill>
                  <a:schemeClr val="accent4">
                    <a:lumMod val="20000"/>
                    <a:lumOff val="80000"/>
                  </a:schemeClr>
                </a:solidFill>
                <a:latin typeface="Oswald" panose="02000303000000000000" pitchFamily="2" charset="0"/>
              </a:rPr>
              <a:t>AWS</a:t>
            </a:r>
          </a:p>
        </p:txBody>
      </p:sp>
      <p:grpSp>
        <p:nvGrpSpPr>
          <p:cNvPr id="106" name="Group 105">
            <a:extLst>
              <a:ext uri="{FF2B5EF4-FFF2-40B4-BE49-F238E27FC236}">
                <a16:creationId xmlns:a16="http://schemas.microsoft.com/office/drawing/2014/main" id="{84CBD101-7022-4531-966F-6ADC4B85C99C}"/>
              </a:ext>
            </a:extLst>
          </p:cNvPr>
          <p:cNvGrpSpPr/>
          <p:nvPr/>
        </p:nvGrpSpPr>
        <p:grpSpPr>
          <a:xfrm>
            <a:off x="6996905" y="3196431"/>
            <a:ext cx="484188" cy="490538"/>
            <a:chOff x="7558088" y="4486275"/>
            <a:chExt cx="484188" cy="490538"/>
          </a:xfrm>
          <a:solidFill>
            <a:schemeClr val="accent4">
              <a:lumMod val="20000"/>
              <a:lumOff val="80000"/>
            </a:schemeClr>
          </a:solidFill>
        </p:grpSpPr>
        <p:sp>
          <p:nvSpPr>
            <p:cNvPr id="107" name="Freeform 7">
              <a:extLst>
                <a:ext uri="{FF2B5EF4-FFF2-40B4-BE49-F238E27FC236}">
                  <a16:creationId xmlns:a16="http://schemas.microsoft.com/office/drawing/2014/main" id="{77F1DA2B-AA58-4E1D-BBBF-D1A6879C5415}"/>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
              <a:extLst>
                <a:ext uri="{FF2B5EF4-FFF2-40B4-BE49-F238E27FC236}">
                  <a16:creationId xmlns:a16="http://schemas.microsoft.com/office/drawing/2014/main" id="{B3CBDC54-54F7-4290-8C30-9BDE2488D2E1}"/>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46C3382D-A7AF-492F-A5A6-35892DA05ADB}"/>
              </a:ext>
            </a:extLst>
          </p:cNvPr>
          <p:cNvGrpSpPr/>
          <p:nvPr/>
        </p:nvGrpSpPr>
        <p:grpSpPr>
          <a:xfrm>
            <a:off x="6996905" y="3971119"/>
            <a:ext cx="484188" cy="490538"/>
            <a:chOff x="7558088" y="4486275"/>
            <a:chExt cx="484188" cy="490538"/>
          </a:xfrm>
          <a:solidFill>
            <a:schemeClr val="accent4">
              <a:lumMod val="20000"/>
              <a:lumOff val="80000"/>
            </a:schemeClr>
          </a:solidFill>
        </p:grpSpPr>
        <p:sp>
          <p:nvSpPr>
            <p:cNvPr id="110" name="Freeform 7">
              <a:extLst>
                <a:ext uri="{FF2B5EF4-FFF2-40B4-BE49-F238E27FC236}">
                  <a16:creationId xmlns:a16="http://schemas.microsoft.com/office/drawing/2014/main" id="{23B9143D-5E2C-4BE4-B9B2-B4F9DE38979E}"/>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
              <a:extLst>
                <a:ext uri="{FF2B5EF4-FFF2-40B4-BE49-F238E27FC236}">
                  <a16:creationId xmlns:a16="http://schemas.microsoft.com/office/drawing/2014/main" id="{5FB0513F-7CA8-4D41-868D-241B867DFEEF}"/>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2" name="Group 111">
            <a:extLst>
              <a:ext uri="{FF2B5EF4-FFF2-40B4-BE49-F238E27FC236}">
                <a16:creationId xmlns:a16="http://schemas.microsoft.com/office/drawing/2014/main" id="{11D64023-0BA9-4930-AEDE-918BD87FF01F}"/>
              </a:ext>
            </a:extLst>
          </p:cNvPr>
          <p:cNvGrpSpPr/>
          <p:nvPr/>
        </p:nvGrpSpPr>
        <p:grpSpPr>
          <a:xfrm>
            <a:off x="6996905" y="4756717"/>
            <a:ext cx="484188" cy="490538"/>
            <a:chOff x="7558088" y="4486275"/>
            <a:chExt cx="484188" cy="490538"/>
          </a:xfrm>
          <a:solidFill>
            <a:schemeClr val="accent4">
              <a:lumMod val="20000"/>
              <a:lumOff val="80000"/>
            </a:schemeClr>
          </a:solidFill>
        </p:grpSpPr>
        <p:sp>
          <p:nvSpPr>
            <p:cNvPr id="113" name="Freeform 7">
              <a:extLst>
                <a:ext uri="{FF2B5EF4-FFF2-40B4-BE49-F238E27FC236}">
                  <a16:creationId xmlns:a16="http://schemas.microsoft.com/office/drawing/2014/main" id="{8E3362D9-0117-4B3E-9BAF-1F29B42A39E7}"/>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8">
              <a:extLst>
                <a:ext uri="{FF2B5EF4-FFF2-40B4-BE49-F238E27FC236}">
                  <a16:creationId xmlns:a16="http://schemas.microsoft.com/office/drawing/2014/main" id="{9F15BCB7-3C8C-46DB-B3D5-5A0C7FE6AC0F}"/>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TextBox 114">
            <a:extLst>
              <a:ext uri="{FF2B5EF4-FFF2-40B4-BE49-F238E27FC236}">
                <a16:creationId xmlns:a16="http://schemas.microsoft.com/office/drawing/2014/main" id="{D127E965-596E-4FC1-B37B-34BB0BF833A0}"/>
              </a:ext>
            </a:extLst>
          </p:cNvPr>
          <p:cNvSpPr txBox="1"/>
          <p:nvPr/>
        </p:nvSpPr>
        <p:spPr>
          <a:xfrm>
            <a:off x="7543799" y="3235309"/>
            <a:ext cx="3336721" cy="338554"/>
          </a:xfrm>
          <a:prstGeom prst="rect">
            <a:avLst/>
          </a:prstGeom>
          <a:noFill/>
        </p:spPr>
        <p:txBody>
          <a:bodyPr wrap="square" numCol="1" spcCol="457200" rtlCol="0">
            <a:spAutoFit/>
          </a:bodyPr>
          <a:lstStyle/>
          <a:p>
            <a:r>
              <a:rPr lang="zh-TW" altLang="en-US" sz="1600" dirty="0">
                <a:solidFill>
                  <a:schemeClr val="bg1"/>
                </a:solidFill>
              </a:rPr>
              <a:t>選取</a:t>
            </a:r>
            <a:r>
              <a:rPr lang="en-US" altLang="zh-TW" sz="1600" dirty="0">
                <a:solidFill>
                  <a:schemeClr val="bg1"/>
                </a:solidFill>
              </a:rPr>
              <a:t> </a:t>
            </a:r>
            <a:r>
              <a:rPr lang="en-US" altLang="zh-TW" sz="1600" b="1" dirty="0">
                <a:solidFill>
                  <a:schemeClr val="bg1"/>
                </a:solidFill>
              </a:rPr>
              <a:t>Enable </a:t>
            </a:r>
            <a:r>
              <a:rPr lang="zh-TW" altLang="en-US" sz="1600" dirty="0">
                <a:solidFill>
                  <a:schemeClr val="bg1"/>
                </a:solidFill>
              </a:rPr>
              <a:t>後會看到新的選項</a:t>
            </a:r>
          </a:p>
        </p:txBody>
      </p:sp>
      <p:sp>
        <p:nvSpPr>
          <p:cNvPr id="116" name="TextBox 115">
            <a:extLst>
              <a:ext uri="{FF2B5EF4-FFF2-40B4-BE49-F238E27FC236}">
                <a16:creationId xmlns:a16="http://schemas.microsoft.com/office/drawing/2014/main" id="{FA6BFB65-5080-4E34-B6F2-0C573ED5765B}"/>
              </a:ext>
            </a:extLst>
          </p:cNvPr>
          <p:cNvSpPr txBox="1"/>
          <p:nvPr/>
        </p:nvSpPr>
        <p:spPr>
          <a:xfrm>
            <a:off x="7543801" y="3887654"/>
            <a:ext cx="4184008" cy="584775"/>
          </a:xfrm>
          <a:prstGeom prst="rect">
            <a:avLst/>
          </a:prstGeom>
          <a:noFill/>
        </p:spPr>
        <p:txBody>
          <a:bodyPr wrap="square" numCol="1" spcCol="457200" rtlCol="0">
            <a:spAutoFit/>
          </a:bodyPr>
          <a:lstStyle/>
          <a:p>
            <a:r>
              <a:rPr lang="zh-TW" altLang="en-US" sz="1600" dirty="0">
                <a:solidFill>
                  <a:schemeClr val="bg1"/>
                </a:solidFill>
              </a:rPr>
              <a:t>在</a:t>
            </a:r>
            <a:r>
              <a:rPr lang="en-US" altLang="zh-TW" sz="1600" dirty="0">
                <a:solidFill>
                  <a:schemeClr val="bg1"/>
                </a:solidFill>
              </a:rPr>
              <a:t> Hosting type </a:t>
            </a:r>
            <a:r>
              <a:rPr lang="zh-TW" altLang="en-US" sz="1600" dirty="0">
                <a:solidFill>
                  <a:schemeClr val="bg1"/>
                </a:solidFill>
              </a:rPr>
              <a:t>的部分選第一個</a:t>
            </a:r>
            <a:r>
              <a:rPr lang="en-US" altLang="zh-TW" sz="1600" dirty="0">
                <a:solidFill>
                  <a:schemeClr val="bg1"/>
                </a:solidFill>
              </a:rPr>
              <a:t> </a:t>
            </a:r>
            <a:r>
              <a:rPr lang="en-US" altLang="zh-TW" sz="1600" b="1" dirty="0">
                <a:solidFill>
                  <a:schemeClr val="bg1"/>
                </a:solidFill>
              </a:rPr>
              <a:t>Host a static website</a:t>
            </a:r>
            <a:endParaRPr lang="en-US" altLang="zh-TW" sz="1600" dirty="0">
              <a:solidFill>
                <a:schemeClr val="bg1"/>
              </a:solidFill>
            </a:endParaRPr>
          </a:p>
        </p:txBody>
      </p:sp>
      <p:sp>
        <p:nvSpPr>
          <p:cNvPr id="117" name="TextBox 116">
            <a:extLst>
              <a:ext uri="{FF2B5EF4-FFF2-40B4-BE49-F238E27FC236}">
                <a16:creationId xmlns:a16="http://schemas.microsoft.com/office/drawing/2014/main" id="{79B417FE-358D-4F4C-ADB3-FD67465F67A9}"/>
              </a:ext>
            </a:extLst>
          </p:cNvPr>
          <p:cNvSpPr txBox="1"/>
          <p:nvPr/>
        </p:nvSpPr>
        <p:spPr>
          <a:xfrm>
            <a:off x="7543800" y="4673252"/>
            <a:ext cx="3882006" cy="830997"/>
          </a:xfrm>
          <a:prstGeom prst="rect">
            <a:avLst/>
          </a:prstGeom>
          <a:noFill/>
        </p:spPr>
        <p:txBody>
          <a:bodyPr wrap="square" numCol="1" spcCol="457200" rtlCol="0">
            <a:spAutoFit/>
          </a:bodyPr>
          <a:lstStyle/>
          <a:p>
            <a:r>
              <a:rPr lang="zh-TW" altLang="en-US" sz="1600" dirty="0">
                <a:solidFill>
                  <a:schemeClr val="bg1"/>
                </a:solidFill>
              </a:rPr>
              <a:t>在</a:t>
            </a:r>
            <a:r>
              <a:rPr lang="en-US" altLang="zh-TW" sz="1600" dirty="0">
                <a:solidFill>
                  <a:schemeClr val="bg1"/>
                </a:solidFill>
              </a:rPr>
              <a:t> Index document </a:t>
            </a:r>
            <a:r>
              <a:rPr lang="zh-TW" altLang="en-US" sz="1600" dirty="0">
                <a:solidFill>
                  <a:schemeClr val="bg1"/>
                </a:solidFill>
              </a:rPr>
              <a:t>的地方輸入</a:t>
            </a:r>
            <a:r>
              <a:rPr lang="en-US" altLang="zh-TW" sz="1600" dirty="0">
                <a:solidFill>
                  <a:schemeClr val="bg1"/>
                </a:solidFill>
              </a:rPr>
              <a:t> </a:t>
            </a:r>
            <a:r>
              <a:rPr lang="en-US" altLang="zh-TW" sz="1600" i="1" dirty="0" err="1">
                <a:solidFill>
                  <a:schemeClr val="bg1"/>
                </a:solidFill>
              </a:rPr>
              <a:t>index.html</a:t>
            </a:r>
            <a:endParaRPr lang="en-US" altLang="zh-TW" sz="1600" dirty="0">
              <a:solidFill>
                <a:schemeClr val="bg1"/>
              </a:solidFill>
            </a:endParaRPr>
          </a:p>
          <a:p>
            <a:r>
              <a:rPr lang="zh-TW" altLang="en-US" sz="1600" dirty="0">
                <a:solidFill>
                  <a:schemeClr val="bg1"/>
                </a:solidFill>
              </a:rPr>
              <a:t>在</a:t>
            </a:r>
            <a:r>
              <a:rPr lang="en-US" altLang="zh-TW" sz="1600" dirty="0">
                <a:solidFill>
                  <a:schemeClr val="bg1"/>
                </a:solidFill>
              </a:rPr>
              <a:t> Error document </a:t>
            </a:r>
            <a:r>
              <a:rPr lang="zh-TW" altLang="en-US" sz="1600" dirty="0">
                <a:solidFill>
                  <a:schemeClr val="bg1"/>
                </a:solidFill>
              </a:rPr>
              <a:t>的地方輸入</a:t>
            </a:r>
            <a:r>
              <a:rPr lang="en-US" altLang="zh-TW" sz="1600" dirty="0">
                <a:solidFill>
                  <a:schemeClr val="bg1"/>
                </a:solidFill>
              </a:rPr>
              <a:t> </a:t>
            </a:r>
            <a:r>
              <a:rPr lang="en-US" altLang="zh-TW" sz="1600" i="1" dirty="0" err="1">
                <a:solidFill>
                  <a:schemeClr val="bg1"/>
                </a:solidFill>
              </a:rPr>
              <a:t>error.html</a:t>
            </a:r>
            <a:endParaRPr lang="en-US" altLang="zh-TW" sz="1600" dirty="0">
              <a:solidFill>
                <a:schemeClr val="bg1"/>
              </a:solidFill>
            </a:endParaRPr>
          </a:p>
          <a:p>
            <a:r>
              <a:rPr lang="zh-TW" altLang="en-US" sz="1600" dirty="0">
                <a:solidFill>
                  <a:schemeClr val="bg1"/>
                </a:solidFill>
              </a:rPr>
              <a:t>到最下面按下</a:t>
            </a:r>
            <a:r>
              <a:rPr lang="en-US" altLang="zh-TW" sz="1600" dirty="0">
                <a:solidFill>
                  <a:schemeClr val="bg1"/>
                </a:solidFill>
              </a:rPr>
              <a:t> </a:t>
            </a:r>
            <a:r>
              <a:rPr lang="en-US" altLang="zh-TW" sz="1600" b="1" dirty="0">
                <a:solidFill>
                  <a:schemeClr val="bg1"/>
                </a:solidFill>
              </a:rPr>
              <a:t>Save changes</a:t>
            </a:r>
            <a:endParaRPr lang="en-US" altLang="zh-TW" sz="1600" dirty="0">
              <a:solidFill>
                <a:schemeClr val="bg1"/>
              </a:solidFill>
            </a:endParaRPr>
          </a:p>
        </p:txBody>
      </p:sp>
      <p:sp>
        <p:nvSpPr>
          <p:cNvPr id="118" name="TextBox 117">
            <a:extLst>
              <a:ext uri="{FF2B5EF4-FFF2-40B4-BE49-F238E27FC236}">
                <a16:creationId xmlns:a16="http://schemas.microsoft.com/office/drawing/2014/main" id="{142E5E13-4008-4CD3-BE7E-05497A3B920E}"/>
              </a:ext>
            </a:extLst>
          </p:cNvPr>
          <p:cNvSpPr txBox="1"/>
          <p:nvPr/>
        </p:nvSpPr>
        <p:spPr>
          <a:xfrm>
            <a:off x="2931886" y="6230551"/>
            <a:ext cx="6328228" cy="461665"/>
          </a:xfrm>
          <a:prstGeom prst="rect">
            <a:avLst/>
          </a:prstGeom>
          <a:noFill/>
        </p:spPr>
        <p:txBody>
          <a:bodyPr wrap="square" rtlCol="0">
            <a:spAutoFit/>
          </a:bodyPr>
          <a:lstStyle/>
          <a:p>
            <a:pPr algn="ctr"/>
            <a:r>
              <a:rPr lang="en-US" altLang="zh-TW" sz="1200" b="1" spc="200" dirty="0">
                <a:solidFill>
                  <a:schemeClr val="bg1"/>
                </a:solidFill>
                <a:latin typeface="PT Sans" panose="020B0503020203020204" pitchFamily="34" charset="0"/>
              </a:rPr>
              <a:t>Reported By Team 9 – 15 ,Dec 2020</a:t>
            </a:r>
          </a:p>
          <a:p>
            <a:pPr algn="ctr"/>
            <a:endParaRPr lang="en-US" sz="1200" b="1" spc="200" dirty="0">
              <a:solidFill>
                <a:schemeClr val="bg1"/>
              </a:solidFill>
              <a:latin typeface="PT Sans" panose="020B0503020203020204" pitchFamily="34" charset="0"/>
              <a:ea typeface="PT Sans" panose="020B0503020203020204" pitchFamily="34" charset="0"/>
            </a:endParaRPr>
          </a:p>
        </p:txBody>
      </p:sp>
      <p:pic>
        <p:nvPicPr>
          <p:cNvPr id="5" name="圖片版面配置區 4" descr="一張含有 文字 的圖片&#10;&#10;自動產生的描述">
            <a:extLst>
              <a:ext uri="{FF2B5EF4-FFF2-40B4-BE49-F238E27FC236}">
                <a16:creationId xmlns:a16="http://schemas.microsoft.com/office/drawing/2014/main" id="{9837EEB5-8BDF-4144-A864-ABD9B443776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07" r="6707"/>
          <a:stretch>
            <a:fillRect/>
          </a:stretch>
        </p:blipFill>
        <p:spPr>
          <a:xfrm>
            <a:off x="2114550" y="2164360"/>
            <a:ext cx="4076700" cy="2461615"/>
          </a:xfrm>
        </p:spPr>
      </p:pic>
      <p:sp>
        <p:nvSpPr>
          <p:cNvPr id="27" name="TextBox 91">
            <a:extLst>
              <a:ext uri="{FF2B5EF4-FFF2-40B4-BE49-F238E27FC236}">
                <a16:creationId xmlns:a16="http://schemas.microsoft.com/office/drawing/2014/main" id="{7ABAB561-C8DC-4C48-A85E-1781A85AF842}"/>
              </a:ext>
            </a:extLst>
          </p:cNvPr>
          <p:cNvSpPr txBox="1"/>
          <p:nvPr/>
        </p:nvSpPr>
        <p:spPr>
          <a:xfrm>
            <a:off x="6997133" y="2430952"/>
            <a:ext cx="4034972" cy="438582"/>
          </a:xfrm>
          <a:prstGeom prst="rect">
            <a:avLst/>
          </a:prstGeom>
          <a:noFill/>
        </p:spPr>
        <p:txBody>
          <a:bodyPr wrap="square" rtlCol="0">
            <a:spAutoFit/>
          </a:bodyPr>
          <a:lstStyle/>
          <a:p>
            <a:pPr>
              <a:lnSpc>
                <a:spcPts val="2700"/>
              </a:lnSpc>
            </a:pPr>
            <a:r>
              <a:rPr lang="en-US" sz="2000" b="1" dirty="0">
                <a:solidFill>
                  <a:schemeClr val="bg1"/>
                </a:solidFill>
                <a:latin typeface="PT Sans" panose="020B0503020203020204" pitchFamily="34" charset="0"/>
                <a:ea typeface="PT Sans" panose="020B0503020203020204" pitchFamily="34" charset="0"/>
              </a:rPr>
              <a:t>FOLLOW</a:t>
            </a:r>
            <a:r>
              <a:rPr lang="en-US" sz="2500" spc="300" dirty="0">
                <a:solidFill>
                  <a:schemeClr val="accent4">
                    <a:lumMod val="20000"/>
                    <a:lumOff val="80000"/>
                  </a:schemeClr>
                </a:solidFill>
                <a:latin typeface="Oswald" panose="02000303000000000000" pitchFamily="2" charset="0"/>
              </a:rPr>
              <a:t> </a:t>
            </a:r>
            <a:r>
              <a:rPr lang="en-US" sz="2000" b="1" spc="300" dirty="0">
                <a:solidFill>
                  <a:schemeClr val="accent4">
                    <a:lumMod val="20000"/>
                    <a:lumOff val="80000"/>
                  </a:schemeClr>
                </a:solidFill>
                <a:latin typeface="PT Sans" panose="020B0503020203020204" pitchFamily="34" charset="0"/>
              </a:rPr>
              <a:t>THE</a:t>
            </a:r>
            <a:r>
              <a:rPr lang="en-US" sz="2500" spc="300" dirty="0">
                <a:solidFill>
                  <a:schemeClr val="accent4">
                    <a:lumMod val="20000"/>
                    <a:lumOff val="80000"/>
                  </a:schemeClr>
                </a:solidFill>
                <a:latin typeface="Oswald" panose="02000303000000000000" pitchFamily="2" charset="0"/>
              </a:rPr>
              <a:t> </a:t>
            </a:r>
            <a:r>
              <a:rPr lang="en-US" sz="2000" b="1" dirty="0">
                <a:solidFill>
                  <a:schemeClr val="bg1"/>
                </a:solidFill>
                <a:latin typeface="PT Sans" panose="020B0503020203020204" pitchFamily="34" charset="0"/>
                <a:ea typeface="PT Sans" panose="020B0503020203020204" pitchFamily="34" charset="0"/>
              </a:rPr>
              <a:t>PROCESS</a:t>
            </a:r>
          </a:p>
        </p:txBody>
      </p:sp>
    </p:spTree>
    <p:extLst>
      <p:ext uri="{BB962C8B-B14F-4D97-AF65-F5344CB8AC3E}">
        <p14:creationId xmlns:p14="http://schemas.microsoft.com/office/powerpoint/2010/main" val="3196037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F3CF4F6-4A66-4435-AC3E-C2D49E36646A}"/>
              </a:ext>
            </a:extLst>
          </p:cNvPr>
          <p:cNvSpPr/>
          <p:nvPr/>
        </p:nvSpPr>
        <p:spPr>
          <a:xfrm>
            <a:off x="0" y="0"/>
            <a:ext cx="12192000" cy="68580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D92AE94F-D13E-4C87-B01A-1306FD0B979E}"/>
              </a:ext>
            </a:extLst>
          </p:cNvPr>
          <p:cNvGrpSpPr/>
          <p:nvPr/>
        </p:nvGrpSpPr>
        <p:grpSpPr>
          <a:xfrm>
            <a:off x="1905139" y="1971674"/>
            <a:ext cx="4495661" cy="3758163"/>
            <a:chOff x="1276690" y="3259717"/>
            <a:chExt cx="4162265" cy="3479460"/>
          </a:xfrm>
        </p:grpSpPr>
        <p:sp>
          <p:nvSpPr>
            <p:cNvPr id="55" name="Shape 6">
              <a:extLst>
                <a:ext uri="{FF2B5EF4-FFF2-40B4-BE49-F238E27FC236}">
                  <a16:creationId xmlns:a16="http://schemas.microsoft.com/office/drawing/2014/main" id="{64ED51AB-3595-44CF-8914-99CDF0765AB1}"/>
                </a:ext>
              </a:extLst>
            </p:cNvPr>
            <p:cNvSpPr/>
            <p:nvPr/>
          </p:nvSpPr>
          <p:spPr>
            <a:xfrm>
              <a:off x="2652307" y="6164453"/>
              <a:ext cx="1426746" cy="500117"/>
            </a:xfrm>
            <a:custGeom>
              <a:avLst/>
              <a:gdLst/>
              <a:ahLst/>
              <a:cxnLst>
                <a:cxn ang="0">
                  <a:pos x="wd2" y="hd2"/>
                </a:cxn>
                <a:cxn ang="5400000">
                  <a:pos x="wd2" y="hd2"/>
                </a:cxn>
                <a:cxn ang="10800000">
                  <a:pos x="wd2" y="hd2"/>
                </a:cxn>
                <a:cxn ang="16200000">
                  <a:pos x="wd2" y="hd2"/>
                </a:cxn>
              </a:cxnLst>
              <a:rect l="0" t="0" r="r" b="b"/>
              <a:pathLst>
                <a:path w="21600" h="21600" extrusionOk="0">
                  <a:moveTo>
                    <a:pt x="18791" y="0"/>
                  </a:moveTo>
                  <a:lnTo>
                    <a:pt x="18791" y="9755"/>
                  </a:lnTo>
                  <a:cubicBezTo>
                    <a:pt x="18791" y="18465"/>
                    <a:pt x="20623" y="20903"/>
                    <a:pt x="21600" y="21600"/>
                  </a:cubicBezTo>
                  <a:lnTo>
                    <a:pt x="0" y="21600"/>
                  </a:lnTo>
                  <a:cubicBezTo>
                    <a:pt x="977" y="20903"/>
                    <a:pt x="2809" y="18465"/>
                    <a:pt x="2809" y="9755"/>
                  </a:cubicBezTo>
                  <a:lnTo>
                    <a:pt x="2809" y="0"/>
                  </a:lnTo>
                </a:path>
              </a:pathLst>
            </a:custGeom>
            <a:gradFill>
              <a:gsLst>
                <a:gs pos="62000">
                  <a:schemeClr val="bg1">
                    <a:lumMod val="95000"/>
                  </a:schemeClr>
                </a:gs>
                <a:gs pos="100000">
                  <a:schemeClr val="bg1">
                    <a:lumMod val="75000"/>
                  </a:schemeClr>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6" name="Shape 7">
              <a:extLst>
                <a:ext uri="{FF2B5EF4-FFF2-40B4-BE49-F238E27FC236}">
                  <a16:creationId xmlns:a16="http://schemas.microsoft.com/office/drawing/2014/main" id="{BAA78BC6-A4E4-465E-A6CC-99294C6AFA1E}"/>
                </a:ext>
              </a:extLst>
            </p:cNvPr>
            <p:cNvSpPr/>
            <p:nvPr/>
          </p:nvSpPr>
          <p:spPr>
            <a:xfrm>
              <a:off x="2593268" y="6654480"/>
              <a:ext cx="1541692" cy="84697"/>
            </a:xfrm>
            <a:custGeom>
              <a:avLst/>
              <a:gdLst/>
              <a:ahLst/>
              <a:cxnLst>
                <a:cxn ang="0">
                  <a:pos x="wd2" y="hd2"/>
                </a:cxn>
                <a:cxn ang="5400000">
                  <a:pos x="wd2" y="hd2"/>
                </a:cxn>
                <a:cxn ang="10800000">
                  <a:pos x="wd2" y="hd2"/>
                </a:cxn>
                <a:cxn ang="16200000">
                  <a:pos x="wd2" y="hd2"/>
                </a:cxn>
              </a:cxnLst>
              <a:rect l="0" t="0" r="r" b="b"/>
              <a:pathLst>
                <a:path w="21600" h="21600" extrusionOk="0">
                  <a:moveTo>
                    <a:pt x="21007" y="21600"/>
                  </a:moveTo>
                  <a:cubicBezTo>
                    <a:pt x="21334" y="21600"/>
                    <a:pt x="21600" y="16765"/>
                    <a:pt x="21600" y="10800"/>
                  </a:cubicBezTo>
                  <a:lnTo>
                    <a:pt x="21600" y="10800"/>
                  </a:lnTo>
                  <a:cubicBezTo>
                    <a:pt x="21600" y="4835"/>
                    <a:pt x="21334" y="0"/>
                    <a:pt x="21007" y="0"/>
                  </a:cubicBezTo>
                  <a:lnTo>
                    <a:pt x="593" y="0"/>
                  </a:lnTo>
                  <a:cubicBezTo>
                    <a:pt x="266" y="0"/>
                    <a:pt x="0" y="4835"/>
                    <a:pt x="0" y="10800"/>
                  </a:cubicBezTo>
                  <a:lnTo>
                    <a:pt x="0" y="10800"/>
                  </a:lnTo>
                  <a:cubicBezTo>
                    <a:pt x="0" y="16765"/>
                    <a:pt x="266" y="21600"/>
                    <a:pt x="593" y="21600"/>
                  </a:cubicBezTo>
                  <a:cubicBezTo>
                    <a:pt x="593" y="21600"/>
                    <a:pt x="21007" y="21600"/>
                    <a:pt x="21007" y="21600"/>
                  </a:cubicBezTo>
                  <a:close/>
                </a:path>
              </a:pathLst>
            </a:custGeom>
            <a:solidFill>
              <a:schemeClr val="bg1">
                <a:lumMod val="8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8" name="Shape 8">
              <a:extLst>
                <a:ext uri="{FF2B5EF4-FFF2-40B4-BE49-F238E27FC236}">
                  <a16:creationId xmlns:a16="http://schemas.microsoft.com/office/drawing/2014/main" id="{860E7618-2A0F-4ED0-B1E2-3408892D736B}"/>
                </a:ext>
              </a:extLst>
            </p:cNvPr>
            <p:cNvSpPr/>
            <p:nvPr/>
          </p:nvSpPr>
          <p:spPr>
            <a:xfrm>
              <a:off x="2839642" y="6164453"/>
              <a:ext cx="1102500" cy="404507"/>
            </a:xfrm>
            <a:custGeom>
              <a:avLst/>
              <a:gdLst/>
              <a:ahLst/>
              <a:cxnLst>
                <a:cxn ang="0">
                  <a:pos x="wd2" y="hd2"/>
                </a:cxn>
                <a:cxn ang="5400000">
                  <a:pos x="wd2" y="hd2"/>
                </a:cxn>
                <a:cxn ang="10800000">
                  <a:pos x="wd2" y="hd2"/>
                </a:cxn>
                <a:cxn ang="16200000">
                  <a:pos x="wd2" y="hd2"/>
                </a:cxn>
              </a:cxnLst>
              <a:rect l="0" t="0" r="r" b="b"/>
              <a:pathLst>
                <a:path w="21600" h="21600" extrusionOk="0">
                  <a:moveTo>
                    <a:pt x="20683" y="12060"/>
                  </a:moveTo>
                  <a:lnTo>
                    <a:pt x="20683" y="0"/>
                  </a:lnTo>
                  <a:lnTo>
                    <a:pt x="0" y="0"/>
                  </a:lnTo>
                  <a:lnTo>
                    <a:pt x="0" y="9899"/>
                  </a:lnTo>
                  <a:lnTo>
                    <a:pt x="21600" y="21600"/>
                  </a:lnTo>
                  <a:cubicBezTo>
                    <a:pt x="21064" y="19415"/>
                    <a:pt x="20683" y="16365"/>
                    <a:pt x="20683" y="12060"/>
                  </a:cubicBezTo>
                  <a:close/>
                </a:path>
              </a:pathLst>
            </a:custGeom>
            <a:solidFill>
              <a:schemeClr val="bg1">
                <a:lumMod val="85000"/>
                <a:alpha val="2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9">
              <a:extLst>
                <a:ext uri="{FF2B5EF4-FFF2-40B4-BE49-F238E27FC236}">
                  <a16:creationId xmlns:a16="http://schemas.microsoft.com/office/drawing/2014/main" id="{27AB3A73-0928-403B-B18D-C56553489773}"/>
                </a:ext>
              </a:extLst>
            </p:cNvPr>
            <p:cNvSpPr/>
            <p:nvPr/>
          </p:nvSpPr>
          <p:spPr>
            <a:xfrm>
              <a:off x="1276690" y="3259717"/>
              <a:ext cx="4162265" cy="26377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189"/>
                  </a:lnTo>
                  <a:cubicBezTo>
                    <a:pt x="0" y="535"/>
                    <a:pt x="339" y="0"/>
                    <a:pt x="753" y="0"/>
                  </a:cubicBezTo>
                  <a:lnTo>
                    <a:pt x="20847" y="0"/>
                  </a:lnTo>
                  <a:cubicBezTo>
                    <a:pt x="21261" y="0"/>
                    <a:pt x="21600" y="535"/>
                    <a:pt x="21600" y="1189"/>
                  </a:cubicBezTo>
                  <a:lnTo>
                    <a:pt x="21600" y="21600"/>
                  </a:lnTo>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0">
              <a:extLst>
                <a:ext uri="{FF2B5EF4-FFF2-40B4-BE49-F238E27FC236}">
                  <a16:creationId xmlns:a16="http://schemas.microsoft.com/office/drawing/2014/main" id="{8977A5EE-9095-4A85-9CE6-AF71E5BFA3BF}"/>
                </a:ext>
              </a:extLst>
            </p:cNvPr>
            <p:cNvSpPr/>
            <p:nvPr/>
          </p:nvSpPr>
          <p:spPr>
            <a:xfrm>
              <a:off x="1276690" y="5894463"/>
              <a:ext cx="4162265" cy="4138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021"/>
                  </a:lnTo>
                  <a:cubicBezTo>
                    <a:pt x="0" y="18190"/>
                    <a:pt x="339" y="21600"/>
                    <a:pt x="753" y="21600"/>
                  </a:cubicBezTo>
                  <a:lnTo>
                    <a:pt x="20847" y="21600"/>
                  </a:lnTo>
                  <a:cubicBezTo>
                    <a:pt x="21261" y="21600"/>
                    <a:pt x="21600" y="18190"/>
                    <a:pt x="21600" y="14021"/>
                  </a:cubicBezTo>
                  <a:lnTo>
                    <a:pt x="21600" y="0"/>
                  </a:lnTo>
                  <a:cubicBezTo>
                    <a:pt x="21600" y="0"/>
                    <a:pt x="0" y="0"/>
                    <a:pt x="0" y="0"/>
                  </a:cubicBezTo>
                  <a:close/>
                </a:path>
              </a:pathLst>
            </a:custGeom>
            <a:gradFill>
              <a:gsLst>
                <a:gs pos="100000">
                  <a:schemeClr val="bg1"/>
                </a:gs>
                <a:gs pos="0">
                  <a:schemeClr val="bg1">
                    <a:lumMod val="95000"/>
                  </a:schemeClr>
                </a:gs>
              </a:gsLst>
              <a:lin ang="36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pic>
        <p:nvPicPr>
          <p:cNvPr id="12" name="Picture Placeholder 11">
            <a:extLst>
              <a:ext uri="{FF2B5EF4-FFF2-40B4-BE49-F238E27FC236}">
                <a16:creationId xmlns:a16="http://schemas.microsoft.com/office/drawing/2014/main" id="{FAF6A0C5-171C-4C85-9030-19125D05B65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2109198" y="2095150"/>
            <a:ext cx="4077460" cy="2578102"/>
          </a:xfrm>
        </p:spPr>
      </p:pic>
      <p:cxnSp>
        <p:nvCxnSpPr>
          <p:cNvPr id="43" name="Straight Connector 42">
            <a:extLst>
              <a:ext uri="{FF2B5EF4-FFF2-40B4-BE49-F238E27FC236}">
                <a16:creationId xmlns:a16="http://schemas.microsoft.com/office/drawing/2014/main" id="{CFA64E94-348C-4FAE-9E74-678B518F4AD2}"/>
              </a:ext>
            </a:extLst>
          </p:cNvPr>
          <p:cNvCxnSpPr>
            <a:cxnSpLocks/>
          </p:cNvCxnSpPr>
          <p:nvPr/>
        </p:nvCxnSpPr>
        <p:spPr>
          <a:xfrm>
            <a:off x="5791200" y="1079500"/>
            <a:ext cx="6096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FEBA298-5BC8-41AA-A571-F65A0172D989}"/>
              </a:ext>
            </a:extLst>
          </p:cNvPr>
          <p:cNvSpPr txBox="1"/>
          <p:nvPr/>
        </p:nvSpPr>
        <p:spPr>
          <a:xfrm>
            <a:off x="943429" y="478971"/>
            <a:ext cx="10305142" cy="477054"/>
          </a:xfrm>
          <a:prstGeom prst="rect">
            <a:avLst/>
          </a:prstGeom>
          <a:noFill/>
        </p:spPr>
        <p:txBody>
          <a:bodyPr wrap="square" rtlCol="0">
            <a:spAutoFit/>
          </a:bodyPr>
          <a:lstStyle/>
          <a:p>
            <a:pPr algn="ctr"/>
            <a:r>
              <a:rPr lang="en-US" altLang="zh-TW" sz="2500" b="1" spc="300" dirty="0">
                <a:solidFill>
                  <a:schemeClr val="bg1"/>
                </a:solidFill>
                <a:latin typeface="Oswald" panose="02000303000000000000" pitchFamily="2" charset="0"/>
              </a:rPr>
              <a:t>DETAILED</a:t>
            </a:r>
            <a:r>
              <a:rPr lang="en-US" altLang="zh-TW" sz="2500" b="1" spc="300" dirty="0">
                <a:latin typeface="Oswald" panose="02000303000000000000" pitchFamily="2" charset="0"/>
              </a:rPr>
              <a:t> </a:t>
            </a:r>
            <a:r>
              <a:rPr lang="en-US" altLang="zh-TW" sz="2500" spc="300" dirty="0">
                <a:solidFill>
                  <a:schemeClr val="accent4">
                    <a:lumMod val="20000"/>
                    <a:lumOff val="80000"/>
                  </a:schemeClr>
                </a:solidFill>
                <a:latin typeface="Oswald" panose="02000303000000000000" pitchFamily="2" charset="0"/>
              </a:rPr>
              <a:t>PROCESS</a:t>
            </a:r>
            <a:r>
              <a:rPr lang="en-US" altLang="zh-TW" sz="2500" b="1" spc="300" dirty="0">
                <a:solidFill>
                  <a:schemeClr val="bg1"/>
                </a:solidFill>
                <a:latin typeface="Oswald" panose="02000303000000000000" pitchFamily="2" charset="0"/>
              </a:rPr>
              <a:t> ON </a:t>
            </a:r>
            <a:r>
              <a:rPr lang="en-US" altLang="zh-TW" sz="2500" spc="300" dirty="0">
                <a:solidFill>
                  <a:schemeClr val="accent4">
                    <a:lumMod val="20000"/>
                    <a:lumOff val="80000"/>
                  </a:schemeClr>
                </a:solidFill>
                <a:latin typeface="Oswald" panose="02000303000000000000" pitchFamily="2" charset="0"/>
              </a:rPr>
              <a:t>AWS</a:t>
            </a:r>
          </a:p>
        </p:txBody>
      </p:sp>
      <p:grpSp>
        <p:nvGrpSpPr>
          <p:cNvPr id="106" name="Group 105">
            <a:extLst>
              <a:ext uri="{FF2B5EF4-FFF2-40B4-BE49-F238E27FC236}">
                <a16:creationId xmlns:a16="http://schemas.microsoft.com/office/drawing/2014/main" id="{84CBD101-7022-4531-966F-6ADC4B85C99C}"/>
              </a:ext>
            </a:extLst>
          </p:cNvPr>
          <p:cNvGrpSpPr/>
          <p:nvPr/>
        </p:nvGrpSpPr>
        <p:grpSpPr>
          <a:xfrm>
            <a:off x="6996906" y="3532550"/>
            <a:ext cx="484188" cy="490538"/>
            <a:chOff x="7558088" y="4486275"/>
            <a:chExt cx="484188" cy="490538"/>
          </a:xfrm>
          <a:solidFill>
            <a:schemeClr val="accent4">
              <a:lumMod val="20000"/>
              <a:lumOff val="80000"/>
            </a:schemeClr>
          </a:solidFill>
        </p:grpSpPr>
        <p:sp>
          <p:nvSpPr>
            <p:cNvPr id="107" name="Freeform 7">
              <a:extLst>
                <a:ext uri="{FF2B5EF4-FFF2-40B4-BE49-F238E27FC236}">
                  <a16:creationId xmlns:a16="http://schemas.microsoft.com/office/drawing/2014/main" id="{77F1DA2B-AA58-4E1D-BBBF-D1A6879C5415}"/>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
              <a:extLst>
                <a:ext uri="{FF2B5EF4-FFF2-40B4-BE49-F238E27FC236}">
                  <a16:creationId xmlns:a16="http://schemas.microsoft.com/office/drawing/2014/main" id="{B3CBDC54-54F7-4290-8C30-9BDE2488D2E1}"/>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46C3382D-A7AF-492F-A5A6-35892DA05ADB}"/>
              </a:ext>
            </a:extLst>
          </p:cNvPr>
          <p:cNvGrpSpPr/>
          <p:nvPr/>
        </p:nvGrpSpPr>
        <p:grpSpPr>
          <a:xfrm>
            <a:off x="6996906" y="4307238"/>
            <a:ext cx="484188" cy="490538"/>
            <a:chOff x="7558088" y="4486275"/>
            <a:chExt cx="484188" cy="490538"/>
          </a:xfrm>
          <a:solidFill>
            <a:schemeClr val="accent4">
              <a:lumMod val="20000"/>
              <a:lumOff val="80000"/>
            </a:schemeClr>
          </a:solidFill>
        </p:grpSpPr>
        <p:sp>
          <p:nvSpPr>
            <p:cNvPr id="110" name="Freeform 7">
              <a:extLst>
                <a:ext uri="{FF2B5EF4-FFF2-40B4-BE49-F238E27FC236}">
                  <a16:creationId xmlns:a16="http://schemas.microsoft.com/office/drawing/2014/main" id="{23B9143D-5E2C-4BE4-B9B2-B4F9DE38979E}"/>
                </a:ext>
              </a:extLst>
            </p:cNvPr>
            <p:cNvSpPr>
              <a:spLocks noEditPoints="1"/>
            </p:cNvSpPr>
            <p:nvPr/>
          </p:nvSpPr>
          <p:spPr bwMode="auto">
            <a:xfrm>
              <a:off x="7558088" y="4486275"/>
              <a:ext cx="484188" cy="490538"/>
            </a:xfrm>
            <a:custGeom>
              <a:avLst/>
              <a:gdLst>
                <a:gd name="T0" fmla="*/ 64 w 128"/>
                <a:gd name="T1" fmla="*/ 129 h 129"/>
                <a:gd name="T2" fmla="*/ 19 w 128"/>
                <a:gd name="T3" fmla="*/ 110 h 129"/>
                <a:gd name="T4" fmla="*/ 0 w 128"/>
                <a:gd name="T5" fmla="*/ 65 h 129"/>
                <a:gd name="T6" fmla="*/ 19 w 128"/>
                <a:gd name="T7" fmla="*/ 19 h 129"/>
                <a:gd name="T8" fmla="*/ 64 w 128"/>
                <a:gd name="T9" fmla="*/ 0 h 129"/>
                <a:gd name="T10" fmla="*/ 110 w 128"/>
                <a:gd name="T11" fmla="*/ 19 h 129"/>
                <a:gd name="T12" fmla="*/ 128 w 128"/>
                <a:gd name="T13" fmla="*/ 65 h 129"/>
                <a:gd name="T14" fmla="*/ 110 w 128"/>
                <a:gd name="T15" fmla="*/ 110 h 129"/>
                <a:gd name="T16" fmla="*/ 64 w 128"/>
                <a:gd name="T17" fmla="*/ 129 h 129"/>
                <a:gd name="T18" fmla="*/ 64 w 128"/>
                <a:gd name="T19" fmla="*/ 7 h 129"/>
                <a:gd name="T20" fmla="*/ 7 w 128"/>
                <a:gd name="T21" fmla="*/ 65 h 129"/>
                <a:gd name="T22" fmla="*/ 64 w 128"/>
                <a:gd name="T23" fmla="*/ 122 h 129"/>
                <a:gd name="T24" fmla="*/ 122 w 128"/>
                <a:gd name="T25" fmla="*/ 65 h 129"/>
                <a:gd name="T26" fmla="*/ 64 w 128"/>
                <a:gd name="T27"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9">
                  <a:moveTo>
                    <a:pt x="64" y="129"/>
                  </a:moveTo>
                  <a:cubicBezTo>
                    <a:pt x="47" y="129"/>
                    <a:pt x="31" y="122"/>
                    <a:pt x="19" y="110"/>
                  </a:cubicBezTo>
                  <a:cubicBezTo>
                    <a:pt x="7" y="98"/>
                    <a:pt x="0" y="82"/>
                    <a:pt x="0" y="65"/>
                  </a:cubicBezTo>
                  <a:cubicBezTo>
                    <a:pt x="0" y="47"/>
                    <a:pt x="7" y="31"/>
                    <a:pt x="19" y="19"/>
                  </a:cubicBezTo>
                  <a:cubicBezTo>
                    <a:pt x="31" y="7"/>
                    <a:pt x="47" y="0"/>
                    <a:pt x="64" y="0"/>
                  </a:cubicBezTo>
                  <a:cubicBezTo>
                    <a:pt x="81" y="0"/>
                    <a:pt x="97" y="7"/>
                    <a:pt x="110" y="19"/>
                  </a:cubicBezTo>
                  <a:cubicBezTo>
                    <a:pt x="122" y="31"/>
                    <a:pt x="128" y="47"/>
                    <a:pt x="128" y="65"/>
                  </a:cubicBezTo>
                  <a:cubicBezTo>
                    <a:pt x="128" y="82"/>
                    <a:pt x="122" y="98"/>
                    <a:pt x="110" y="110"/>
                  </a:cubicBezTo>
                  <a:cubicBezTo>
                    <a:pt x="97" y="122"/>
                    <a:pt x="81" y="129"/>
                    <a:pt x="64" y="129"/>
                  </a:cubicBezTo>
                  <a:close/>
                  <a:moveTo>
                    <a:pt x="64" y="7"/>
                  </a:moveTo>
                  <a:cubicBezTo>
                    <a:pt x="33" y="7"/>
                    <a:pt x="7" y="33"/>
                    <a:pt x="7" y="65"/>
                  </a:cubicBezTo>
                  <a:cubicBezTo>
                    <a:pt x="7" y="96"/>
                    <a:pt x="33" y="122"/>
                    <a:pt x="64" y="122"/>
                  </a:cubicBezTo>
                  <a:cubicBezTo>
                    <a:pt x="96" y="122"/>
                    <a:pt x="122" y="96"/>
                    <a:pt x="122" y="65"/>
                  </a:cubicBezTo>
                  <a:cubicBezTo>
                    <a:pt x="122" y="33"/>
                    <a:pt x="96" y="7"/>
                    <a:pt x="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
              <a:extLst>
                <a:ext uri="{FF2B5EF4-FFF2-40B4-BE49-F238E27FC236}">
                  <a16:creationId xmlns:a16="http://schemas.microsoft.com/office/drawing/2014/main" id="{5FB0513F-7CA8-4D41-868D-241B867DFEEF}"/>
                </a:ext>
              </a:extLst>
            </p:cNvPr>
            <p:cNvSpPr>
              <a:spLocks/>
            </p:cNvSpPr>
            <p:nvPr/>
          </p:nvSpPr>
          <p:spPr bwMode="auto">
            <a:xfrm>
              <a:off x="7661276" y="4625975"/>
              <a:ext cx="282575" cy="209550"/>
            </a:xfrm>
            <a:custGeom>
              <a:avLst/>
              <a:gdLst>
                <a:gd name="T0" fmla="*/ 24 w 75"/>
                <a:gd name="T1" fmla="*/ 55 h 55"/>
                <a:gd name="T2" fmla="*/ 21 w 75"/>
                <a:gd name="T3" fmla="*/ 54 h 55"/>
                <a:gd name="T4" fmla="*/ 1 w 75"/>
                <a:gd name="T5" fmla="*/ 33 h 55"/>
                <a:gd name="T6" fmla="*/ 1 w 75"/>
                <a:gd name="T7" fmla="*/ 29 h 55"/>
                <a:gd name="T8" fmla="*/ 6 w 75"/>
                <a:gd name="T9" fmla="*/ 29 h 55"/>
                <a:gd name="T10" fmla="*/ 24 w 75"/>
                <a:gd name="T11" fmla="*/ 46 h 55"/>
                <a:gd name="T12" fmla="*/ 69 w 75"/>
                <a:gd name="T13" fmla="*/ 2 h 55"/>
                <a:gd name="T14" fmla="*/ 73 w 75"/>
                <a:gd name="T15" fmla="*/ 2 h 55"/>
                <a:gd name="T16" fmla="*/ 73 w 75"/>
                <a:gd name="T17" fmla="*/ 6 h 55"/>
                <a:gd name="T18" fmla="*/ 26 w 75"/>
                <a:gd name="T19" fmla="*/ 54 h 55"/>
                <a:gd name="T20" fmla="*/ 24 w 75"/>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55">
                  <a:moveTo>
                    <a:pt x="24" y="55"/>
                  </a:moveTo>
                  <a:cubicBezTo>
                    <a:pt x="23" y="55"/>
                    <a:pt x="22" y="54"/>
                    <a:pt x="21" y="54"/>
                  </a:cubicBezTo>
                  <a:cubicBezTo>
                    <a:pt x="1" y="33"/>
                    <a:pt x="1" y="33"/>
                    <a:pt x="1" y="33"/>
                  </a:cubicBezTo>
                  <a:cubicBezTo>
                    <a:pt x="0" y="32"/>
                    <a:pt x="0" y="30"/>
                    <a:pt x="1" y="29"/>
                  </a:cubicBezTo>
                  <a:cubicBezTo>
                    <a:pt x="2" y="27"/>
                    <a:pt x="5" y="27"/>
                    <a:pt x="6" y="29"/>
                  </a:cubicBezTo>
                  <a:cubicBezTo>
                    <a:pt x="24" y="46"/>
                    <a:pt x="24" y="46"/>
                    <a:pt x="24" y="46"/>
                  </a:cubicBezTo>
                  <a:cubicBezTo>
                    <a:pt x="69" y="2"/>
                    <a:pt x="69" y="2"/>
                    <a:pt x="69" y="2"/>
                  </a:cubicBezTo>
                  <a:cubicBezTo>
                    <a:pt x="70" y="0"/>
                    <a:pt x="72" y="0"/>
                    <a:pt x="73" y="2"/>
                  </a:cubicBezTo>
                  <a:cubicBezTo>
                    <a:pt x="75" y="3"/>
                    <a:pt x="75" y="5"/>
                    <a:pt x="73" y="6"/>
                  </a:cubicBezTo>
                  <a:cubicBezTo>
                    <a:pt x="26" y="54"/>
                    <a:pt x="26" y="54"/>
                    <a:pt x="26" y="54"/>
                  </a:cubicBezTo>
                  <a:cubicBezTo>
                    <a:pt x="25" y="54"/>
                    <a:pt x="25" y="55"/>
                    <a:pt x="2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TextBox 114">
            <a:extLst>
              <a:ext uri="{FF2B5EF4-FFF2-40B4-BE49-F238E27FC236}">
                <a16:creationId xmlns:a16="http://schemas.microsoft.com/office/drawing/2014/main" id="{D127E965-596E-4FC1-B37B-34BB0BF833A0}"/>
              </a:ext>
            </a:extLst>
          </p:cNvPr>
          <p:cNvSpPr txBox="1"/>
          <p:nvPr/>
        </p:nvSpPr>
        <p:spPr>
          <a:xfrm>
            <a:off x="7543800" y="3449085"/>
            <a:ext cx="3704771" cy="593689"/>
          </a:xfrm>
          <a:prstGeom prst="rect">
            <a:avLst/>
          </a:prstGeom>
          <a:noFill/>
        </p:spPr>
        <p:txBody>
          <a:bodyPr wrap="square" numCol="1" spcCol="457200" rtlCol="0">
            <a:spAutoFit/>
          </a:bodyPr>
          <a:lstStyle/>
          <a:p>
            <a:pPr>
              <a:lnSpc>
                <a:spcPts val="2000"/>
              </a:lnSpc>
            </a:pPr>
            <a:r>
              <a:rPr lang="zh-TW" altLang="en-US" sz="1600" dirty="0">
                <a:solidFill>
                  <a:schemeClr val="bg1"/>
                </a:solidFill>
              </a:rPr>
              <a:t>回到</a:t>
            </a:r>
            <a:r>
              <a:rPr lang="en-US" altLang="zh-TW" sz="1600" dirty="0">
                <a:solidFill>
                  <a:schemeClr val="bg1"/>
                </a:solidFill>
              </a:rPr>
              <a:t> Buckets </a:t>
            </a:r>
            <a:r>
              <a:rPr lang="zh-TW" altLang="en-US" sz="1600" dirty="0">
                <a:solidFill>
                  <a:schemeClr val="bg1"/>
                </a:solidFill>
              </a:rPr>
              <a:t>的頁面後，點下你的</a:t>
            </a:r>
            <a:r>
              <a:rPr lang="en-US" altLang="zh-TW" sz="1600" dirty="0">
                <a:solidFill>
                  <a:schemeClr val="bg1"/>
                </a:solidFill>
              </a:rPr>
              <a:t>Bucket</a:t>
            </a:r>
            <a:r>
              <a:rPr lang="zh-TW" altLang="en-US" sz="1600" dirty="0">
                <a:solidFill>
                  <a:schemeClr val="bg1"/>
                </a:solidFill>
              </a:rPr>
              <a:t>，進入後點</a:t>
            </a:r>
            <a:r>
              <a:rPr lang="en-US" altLang="zh-TW" sz="1600" dirty="0">
                <a:solidFill>
                  <a:schemeClr val="bg1"/>
                </a:solidFill>
              </a:rPr>
              <a:t> </a:t>
            </a:r>
            <a:r>
              <a:rPr lang="en-US" altLang="zh-TW" sz="1600" b="1" dirty="0">
                <a:solidFill>
                  <a:schemeClr val="bg1"/>
                </a:solidFill>
              </a:rPr>
              <a:t>Objects </a:t>
            </a:r>
            <a:r>
              <a:rPr lang="zh-TW" altLang="en-US" sz="1600" dirty="0">
                <a:solidFill>
                  <a:schemeClr val="bg1"/>
                </a:solidFill>
              </a:rPr>
              <a:t>再點</a:t>
            </a:r>
            <a:r>
              <a:rPr lang="en-US" altLang="zh-TW" sz="1600" dirty="0">
                <a:solidFill>
                  <a:schemeClr val="bg1"/>
                </a:solidFill>
              </a:rPr>
              <a:t> </a:t>
            </a:r>
            <a:r>
              <a:rPr lang="en-US" altLang="zh-TW" sz="1600" b="1" dirty="0">
                <a:solidFill>
                  <a:schemeClr val="bg1"/>
                </a:solidFill>
              </a:rPr>
              <a:t>Upload</a:t>
            </a:r>
            <a:endParaRPr lang="en-US" sz="1600" dirty="0">
              <a:solidFill>
                <a:schemeClr val="bg1"/>
              </a:solidFill>
              <a:latin typeface="PT Sans" panose="020B0503020203020204" pitchFamily="34" charset="0"/>
              <a:ea typeface="PT Sans" panose="020B0503020203020204" pitchFamily="34" charset="0"/>
              <a:cs typeface="Montserrat" charset="0"/>
            </a:endParaRPr>
          </a:p>
        </p:txBody>
      </p:sp>
      <p:sp>
        <p:nvSpPr>
          <p:cNvPr id="116" name="TextBox 115">
            <a:extLst>
              <a:ext uri="{FF2B5EF4-FFF2-40B4-BE49-F238E27FC236}">
                <a16:creationId xmlns:a16="http://schemas.microsoft.com/office/drawing/2014/main" id="{FA6BFB65-5080-4E34-B6F2-0C573ED5765B}"/>
              </a:ext>
            </a:extLst>
          </p:cNvPr>
          <p:cNvSpPr txBox="1"/>
          <p:nvPr/>
        </p:nvSpPr>
        <p:spPr>
          <a:xfrm>
            <a:off x="7543801" y="4223773"/>
            <a:ext cx="3704769" cy="593689"/>
          </a:xfrm>
          <a:prstGeom prst="rect">
            <a:avLst/>
          </a:prstGeom>
          <a:noFill/>
        </p:spPr>
        <p:txBody>
          <a:bodyPr wrap="square" numCol="1" spcCol="457200" rtlCol="0">
            <a:spAutoFit/>
          </a:bodyPr>
          <a:lstStyle/>
          <a:p>
            <a:pPr>
              <a:lnSpc>
                <a:spcPts val="2000"/>
              </a:lnSpc>
            </a:pPr>
            <a:r>
              <a:rPr lang="zh-TW" altLang="en-US" sz="1600" dirty="0">
                <a:solidFill>
                  <a:schemeClr val="bg1"/>
                </a:solidFill>
              </a:rPr>
              <a:t>點選</a:t>
            </a:r>
            <a:r>
              <a:rPr lang="en-US" altLang="zh-TW" sz="1600" dirty="0">
                <a:solidFill>
                  <a:schemeClr val="bg1"/>
                </a:solidFill>
              </a:rPr>
              <a:t> </a:t>
            </a:r>
            <a:r>
              <a:rPr lang="en-US" altLang="zh-TW" sz="1600" b="1" dirty="0">
                <a:solidFill>
                  <a:schemeClr val="bg1"/>
                </a:solidFill>
              </a:rPr>
              <a:t>Add Files </a:t>
            </a:r>
            <a:r>
              <a:rPr lang="zh-TW" altLang="en-US" sz="1600" dirty="0">
                <a:solidFill>
                  <a:schemeClr val="bg1"/>
                </a:solidFill>
              </a:rPr>
              <a:t>把剛剛的檔案上傳，滾動到最下面點選</a:t>
            </a:r>
            <a:r>
              <a:rPr lang="en-US" altLang="zh-TW" sz="1600" dirty="0">
                <a:solidFill>
                  <a:schemeClr val="bg1"/>
                </a:solidFill>
              </a:rPr>
              <a:t> </a:t>
            </a:r>
            <a:r>
              <a:rPr lang="en-US" altLang="zh-TW" sz="1600" b="1" dirty="0">
                <a:solidFill>
                  <a:schemeClr val="bg1"/>
                </a:solidFill>
              </a:rPr>
              <a:t>Upload</a:t>
            </a:r>
            <a:endParaRPr lang="en-US" sz="1600" dirty="0">
              <a:solidFill>
                <a:schemeClr val="bg1"/>
              </a:solidFill>
              <a:latin typeface="PT Sans" panose="020B0503020203020204" pitchFamily="34" charset="0"/>
              <a:ea typeface="PT Sans" panose="020B0503020203020204" pitchFamily="34" charset="0"/>
              <a:cs typeface="Montserrat" charset="0"/>
            </a:endParaRPr>
          </a:p>
        </p:txBody>
      </p:sp>
      <p:sp>
        <p:nvSpPr>
          <p:cNvPr id="118" name="TextBox 117">
            <a:extLst>
              <a:ext uri="{FF2B5EF4-FFF2-40B4-BE49-F238E27FC236}">
                <a16:creationId xmlns:a16="http://schemas.microsoft.com/office/drawing/2014/main" id="{142E5E13-4008-4CD3-BE7E-05497A3B920E}"/>
              </a:ext>
            </a:extLst>
          </p:cNvPr>
          <p:cNvSpPr txBox="1"/>
          <p:nvPr/>
        </p:nvSpPr>
        <p:spPr>
          <a:xfrm>
            <a:off x="2931886" y="6230551"/>
            <a:ext cx="6328228" cy="461665"/>
          </a:xfrm>
          <a:prstGeom prst="rect">
            <a:avLst/>
          </a:prstGeom>
          <a:noFill/>
        </p:spPr>
        <p:txBody>
          <a:bodyPr wrap="square" rtlCol="0">
            <a:spAutoFit/>
          </a:bodyPr>
          <a:lstStyle/>
          <a:p>
            <a:pPr algn="ctr"/>
            <a:r>
              <a:rPr lang="en-US" altLang="zh-TW" sz="1200" b="1" spc="200" dirty="0">
                <a:solidFill>
                  <a:schemeClr val="bg1"/>
                </a:solidFill>
                <a:latin typeface="PT Sans" panose="020B0503020203020204" pitchFamily="34" charset="0"/>
              </a:rPr>
              <a:t>Reported By Team 9 – 15 ,Dec 2020</a:t>
            </a:r>
          </a:p>
          <a:p>
            <a:pPr algn="ctr"/>
            <a:endParaRPr lang="en-US" sz="1200" b="1" spc="200" dirty="0">
              <a:solidFill>
                <a:schemeClr val="bg1"/>
              </a:solidFill>
              <a:latin typeface="PT Sans" panose="020B0503020203020204" pitchFamily="34" charset="0"/>
              <a:ea typeface="PT Sans" panose="020B0503020203020204" pitchFamily="34" charset="0"/>
            </a:endParaRPr>
          </a:p>
        </p:txBody>
      </p:sp>
      <p:sp>
        <p:nvSpPr>
          <p:cNvPr id="27" name="TextBox 91">
            <a:extLst>
              <a:ext uri="{FF2B5EF4-FFF2-40B4-BE49-F238E27FC236}">
                <a16:creationId xmlns:a16="http://schemas.microsoft.com/office/drawing/2014/main" id="{CF928BB4-BFD4-2C4E-A076-9640B4E448CA}"/>
              </a:ext>
            </a:extLst>
          </p:cNvPr>
          <p:cNvSpPr txBox="1"/>
          <p:nvPr/>
        </p:nvSpPr>
        <p:spPr>
          <a:xfrm>
            <a:off x="6997133" y="2430952"/>
            <a:ext cx="4034972" cy="438582"/>
          </a:xfrm>
          <a:prstGeom prst="rect">
            <a:avLst/>
          </a:prstGeom>
          <a:noFill/>
        </p:spPr>
        <p:txBody>
          <a:bodyPr wrap="square" rtlCol="0">
            <a:spAutoFit/>
          </a:bodyPr>
          <a:lstStyle/>
          <a:p>
            <a:pPr>
              <a:lnSpc>
                <a:spcPts val="2700"/>
              </a:lnSpc>
            </a:pPr>
            <a:r>
              <a:rPr lang="en-US" sz="2000" b="1" dirty="0">
                <a:solidFill>
                  <a:schemeClr val="bg1"/>
                </a:solidFill>
                <a:latin typeface="PT Sans" panose="020B0503020203020204" pitchFamily="34" charset="0"/>
                <a:ea typeface="PT Sans" panose="020B0503020203020204" pitchFamily="34" charset="0"/>
              </a:rPr>
              <a:t>FOLLOW</a:t>
            </a:r>
            <a:r>
              <a:rPr lang="en-US" sz="2500" spc="300" dirty="0">
                <a:solidFill>
                  <a:schemeClr val="accent4">
                    <a:lumMod val="20000"/>
                    <a:lumOff val="80000"/>
                  </a:schemeClr>
                </a:solidFill>
                <a:latin typeface="Oswald" panose="02000303000000000000" pitchFamily="2" charset="0"/>
              </a:rPr>
              <a:t> </a:t>
            </a:r>
            <a:r>
              <a:rPr lang="en-US" sz="2000" b="1" spc="300" dirty="0">
                <a:solidFill>
                  <a:schemeClr val="accent4">
                    <a:lumMod val="20000"/>
                    <a:lumOff val="80000"/>
                  </a:schemeClr>
                </a:solidFill>
                <a:latin typeface="PT Sans" panose="020B0503020203020204" pitchFamily="34" charset="0"/>
              </a:rPr>
              <a:t>THE</a:t>
            </a:r>
            <a:r>
              <a:rPr lang="en-US" sz="2500" spc="300" dirty="0">
                <a:solidFill>
                  <a:schemeClr val="accent4">
                    <a:lumMod val="20000"/>
                    <a:lumOff val="80000"/>
                  </a:schemeClr>
                </a:solidFill>
                <a:latin typeface="Oswald" panose="02000303000000000000" pitchFamily="2" charset="0"/>
              </a:rPr>
              <a:t> </a:t>
            </a:r>
            <a:r>
              <a:rPr lang="en-US" sz="2000" b="1" dirty="0">
                <a:solidFill>
                  <a:schemeClr val="bg1"/>
                </a:solidFill>
                <a:latin typeface="PT Sans" panose="020B0503020203020204" pitchFamily="34" charset="0"/>
                <a:ea typeface="PT Sans" panose="020B0503020203020204" pitchFamily="34" charset="0"/>
              </a:rPr>
              <a:t>PROCESS</a:t>
            </a:r>
          </a:p>
        </p:txBody>
      </p:sp>
    </p:spTree>
    <p:extLst>
      <p:ext uri="{BB962C8B-B14F-4D97-AF65-F5344CB8AC3E}">
        <p14:creationId xmlns:p14="http://schemas.microsoft.com/office/powerpoint/2010/main" val="3873062368"/>
      </p:ext>
    </p:extLst>
  </p:cSld>
  <p:clrMapOvr>
    <a:masterClrMapping/>
  </p:clrMapOvr>
</p:sld>
</file>

<file path=ppt/theme/theme1.xml><?xml version="1.0" encoding="utf-8"?>
<a:theme xmlns:a="http://schemas.openxmlformats.org/drawingml/2006/main" name="Office Theme">
  <a:themeElements>
    <a:clrScheme name="Custom 16">
      <a:dk1>
        <a:sysClr val="windowText" lastClr="000000"/>
      </a:dk1>
      <a:lt1>
        <a:sysClr val="window" lastClr="FFFFFF"/>
      </a:lt1>
      <a:dk2>
        <a:srgbClr val="6491C8"/>
      </a:dk2>
      <a:lt2>
        <a:srgbClr val="283440"/>
      </a:lt2>
      <a:accent1>
        <a:srgbClr val="14B4EB"/>
      </a:accent1>
      <a:accent2>
        <a:srgbClr val="3CBEB4"/>
      </a:accent2>
      <a:accent3>
        <a:srgbClr val="96C83C"/>
      </a:accent3>
      <a:accent4>
        <a:srgbClr val="FFAF28"/>
      </a:accent4>
      <a:accent5>
        <a:srgbClr val="FA4655"/>
      </a:accent5>
      <a:accent6>
        <a:srgbClr val="A596D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16583</TotalTime>
  <Words>736</Words>
  <Application>Microsoft Macintosh PowerPoint</Application>
  <PresentationFormat>寬螢幕</PresentationFormat>
  <Paragraphs>83</Paragraphs>
  <Slides>18</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18</vt:i4>
      </vt:variant>
    </vt:vector>
  </HeadingPairs>
  <TitlesOfParts>
    <vt:vector size="26" baseType="lpstr">
      <vt:lpstr>Montserrat</vt:lpstr>
      <vt:lpstr>Open Sans</vt:lpstr>
      <vt:lpstr>Oswald</vt:lpstr>
      <vt:lpstr>Raleway</vt:lpstr>
      <vt:lpstr>Arial</vt:lpstr>
      <vt:lpstr>Calibri</vt:lpstr>
      <vt:lpstr>PT Sans</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Shopon Ahmed</dc:creator>
  <cp:lastModifiedBy>黃傳霖</cp:lastModifiedBy>
  <cp:revision>2063</cp:revision>
  <dcterms:created xsi:type="dcterms:W3CDTF">2017-09-28T05:04:55Z</dcterms:created>
  <dcterms:modified xsi:type="dcterms:W3CDTF">2020-12-15T02:19:14Z</dcterms:modified>
</cp:coreProperties>
</file>